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4" r:id="rId5"/>
    <p:sldId id="272" r:id="rId6"/>
    <p:sldId id="259" r:id="rId7"/>
    <p:sldId id="266" r:id="rId8"/>
    <p:sldId id="273" r:id="rId9"/>
    <p:sldId id="265" r:id="rId10"/>
    <p:sldId id="267" r:id="rId11"/>
    <p:sldId id="268" r:id="rId12"/>
    <p:sldId id="277" r:id="rId13"/>
    <p:sldId id="264" r:id="rId14"/>
    <p:sldId id="263" r:id="rId15"/>
    <p:sldId id="270" r:id="rId16"/>
    <p:sldId id="261" r:id="rId17"/>
    <p:sldId id="276" r:id="rId18"/>
    <p:sldId id="271" r:id="rId19"/>
    <p:sldId id="262" r:id="rId20"/>
    <p:sldId id="26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2F838-E19F-47E1-B468-DEF9DE74D51B}" v="1576" dt="2023-08-09T02:14:40.866"/>
    <p1510:client id="{0B95A147-A0A4-7266-4FFA-5E21F3FDCFA9}" v="7" dt="2023-08-09T01:43:11.900"/>
    <p1510:client id="{2F349967-FC97-8CB9-606D-A523EE59B300}" v="62" dt="2023-08-08T21:26:13.683"/>
    <p1510:client id="{4F94B7C1-E15F-704E-975B-D7E0851AF1FB}" v="831" dt="2023-08-08T20:20:21.303"/>
    <p1510:client id="{8247AD31-0055-7AB8-F95E-00A45F152B96}" v="488" dt="2023-08-08T19:53:47.150"/>
    <p1510:client id="{9C042420-CE84-7584-999A-53CF0AB14120}" v="21" dt="2023-08-08T21:01:20.581"/>
    <p1510:client id="{ADA3FB56-6974-5153-141F-D6A211B5EC0D}" v="158" dt="2023-08-09T01:53:44.106"/>
    <p1510:client id="{BE233BDB-3462-F5C0-5BB0-A5D285FFADAA}" v="74" dt="2023-08-08T04:18:08.869"/>
    <p1510:client id="{E3A2F7B1-1C67-3D41-CE84-99AC316715CB}" v="22" dt="2023-08-09T12:39:22.743"/>
    <p1510:client id="{E51AAD21-3544-BF99-A454-459E623C7336}" v="5" dt="2023-08-09T08:04:49.086"/>
    <p1510:client id="{ED903BA3-E9BB-3465-5898-BEF2B8A43F00}" v="240" dt="2023-08-08T20:56:00.306"/>
    <p1510:client id="{F13E2BB7-F0FA-D5B5-6ECF-5CA027154718}" v="4" dt="2023-08-09T02:08:54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nd, Guyaume" userId="S::guyaume.morand.1@ens.etsmtl.ca::74269069-2ca0-4276-88f4-89d65634bfab" providerId="AD" clId="Web-{9C042420-CE84-7584-999A-53CF0AB14120}"/>
    <pc:docChg chg="modSld">
      <pc:chgData name="Morand, Guyaume" userId="S::guyaume.morand.1@ens.etsmtl.ca::74269069-2ca0-4276-88f4-89d65634bfab" providerId="AD" clId="Web-{9C042420-CE84-7584-999A-53CF0AB14120}" dt="2023-08-08T21:01:19.128" v="15"/>
      <pc:docMkLst>
        <pc:docMk/>
      </pc:docMkLst>
      <pc:sldChg chg="addSp delSp modSp mod setBg">
        <pc:chgData name="Morand, Guyaume" userId="S::guyaume.morand.1@ens.etsmtl.ca::74269069-2ca0-4276-88f4-89d65634bfab" providerId="AD" clId="Web-{9C042420-CE84-7584-999A-53CF0AB14120}" dt="2023-08-08T21:01:19.128" v="15"/>
        <pc:sldMkLst>
          <pc:docMk/>
          <pc:sldMk cId="2017141006" sldId="264"/>
        </pc:sldMkLst>
        <pc:spChg chg="mod">
          <ac:chgData name="Morand, Guyaume" userId="S::guyaume.morand.1@ens.etsmtl.ca::74269069-2ca0-4276-88f4-89d65634bfab" providerId="AD" clId="Web-{9C042420-CE84-7584-999A-53CF0AB14120}" dt="2023-08-08T21:01:19.128" v="15"/>
          <ac:spMkLst>
            <pc:docMk/>
            <pc:sldMk cId="2017141006" sldId="264"/>
            <ac:spMk id="2" creationId="{C4F2172E-E824-940B-062E-62ADE30C20A5}"/>
          </ac:spMkLst>
        </pc:spChg>
        <pc:spChg chg="mod">
          <ac:chgData name="Morand, Guyaume" userId="S::guyaume.morand.1@ens.etsmtl.ca::74269069-2ca0-4276-88f4-89d65634bfab" providerId="AD" clId="Web-{9C042420-CE84-7584-999A-53CF0AB14120}" dt="2023-08-08T21:01:19.128" v="15"/>
          <ac:spMkLst>
            <pc:docMk/>
            <pc:sldMk cId="2017141006" sldId="264"/>
            <ac:spMk id="4" creationId="{410ED00F-4676-E1D9-047C-FD41045EF451}"/>
          </ac:spMkLst>
        </pc:spChg>
        <pc:spChg chg="add del">
          <ac:chgData name="Morand, Guyaume" userId="S::guyaume.morand.1@ens.etsmtl.ca::74269069-2ca0-4276-88f4-89d65634bfab" providerId="AD" clId="Web-{9C042420-CE84-7584-999A-53CF0AB14120}" dt="2023-08-08T21:01:19.128" v="15"/>
          <ac:spMkLst>
            <pc:docMk/>
            <pc:sldMk cId="2017141006" sldId="264"/>
            <ac:spMk id="9" creationId="{131D6385-6E67-C7A5-951F-ADB2621312A7}"/>
          </ac:spMkLst>
        </pc:spChg>
        <pc:spChg chg="add del">
          <ac:chgData name="Morand, Guyaume" userId="S::guyaume.morand.1@ens.etsmtl.ca::74269069-2ca0-4276-88f4-89d65634bfab" providerId="AD" clId="Web-{9C042420-CE84-7584-999A-53CF0AB14120}" dt="2023-08-08T21:01:19.128" v="15"/>
          <ac:spMkLst>
            <pc:docMk/>
            <pc:sldMk cId="2017141006" sldId="264"/>
            <ac:spMk id="12" creationId="{45B71F80-1F92-4074-84D9-16A062B215B3}"/>
          </ac:spMkLst>
        </pc:spChg>
        <pc:spChg chg="add del">
          <ac:chgData name="Morand, Guyaume" userId="S::guyaume.morand.1@ens.etsmtl.ca::74269069-2ca0-4276-88f4-89d65634bfab" providerId="AD" clId="Web-{9C042420-CE84-7584-999A-53CF0AB14120}" dt="2023-08-08T21:01:19.128" v="15"/>
          <ac:spMkLst>
            <pc:docMk/>
            <pc:sldMk cId="2017141006" sldId="264"/>
            <ac:spMk id="13" creationId="{7209C9DA-6E0D-46D9-8275-C52222D8CCAC}"/>
          </ac:spMkLst>
        </pc:spChg>
        <pc:spChg chg="add del">
          <ac:chgData name="Morand, Guyaume" userId="S::guyaume.morand.1@ens.etsmtl.ca::74269069-2ca0-4276-88f4-89d65634bfab" providerId="AD" clId="Web-{9C042420-CE84-7584-999A-53CF0AB14120}" dt="2023-08-08T21:01:19.128" v="15"/>
          <ac:spMkLst>
            <pc:docMk/>
            <pc:sldMk cId="2017141006" sldId="264"/>
            <ac:spMk id="14" creationId="{3EB57A4D-E0D0-46DA-B339-F24CA46FA70B}"/>
          </ac:spMkLst>
        </pc:spChg>
        <pc:graphicFrameChg chg="add del modGraphic">
          <ac:chgData name="Morand, Guyaume" userId="S::guyaume.morand.1@ens.etsmtl.ca::74269069-2ca0-4276-88f4-89d65634bfab" providerId="AD" clId="Web-{9C042420-CE84-7584-999A-53CF0AB14120}" dt="2023-08-08T21:01:19.128" v="15"/>
          <ac:graphicFrameMkLst>
            <pc:docMk/>
            <pc:sldMk cId="2017141006" sldId="264"/>
            <ac:graphicFrameMk id="16" creationId="{F77A21C0-2351-E01A-ADC6-D0142C471679}"/>
          </ac:graphicFrameMkLst>
        </pc:graphicFrameChg>
      </pc:sldChg>
    </pc:docChg>
  </pc:docChgLst>
  <pc:docChgLst>
    <pc:chgData clId="Web-{0B95A147-A0A4-7266-4FFA-5E21F3FDCFA9}"/>
    <pc:docChg chg="modSld">
      <pc:chgData name="" userId="" providerId="" clId="Web-{0B95A147-A0A4-7266-4FFA-5E21F3FDCFA9}" dt="2023-08-09T01:36:41.497" v="0" actId="14100"/>
      <pc:docMkLst>
        <pc:docMk/>
      </pc:docMkLst>
      <pc:sldChg chg="modSp">
        <pc:chgData name="" userId="" providerId="" clId="Web-{0B95A147-A0A4-7266-4FFA-5E21F3FDCFA9}" dt="2023-08-09T01:36:41.497" v="0" actId="14100"/>
        <pc:sldMkLst>
          <pc:docMk/>
          <pc:sldMk cId="2025347871" sldId="256"/>
        </pc:sldMkLst>
        <pc:spChg chg="mod">
          <ac:chgData name="" userId="" providerId="" clId="Web-{0B95A147-A0A4-7266-4FFA-5E21F3FDCFA9}" dt="2023-08-09T01:36:41.497" v="0" actId="14100"/>
          <ac:spMkLst>
            <pc:docMk/>
            <pc:sldMk cId="2025347871" sldId="256"/>
            <ac:spMk id="5" creationId="{2DA8545E-7586-4D45-BD70-D35231E4C7F5}"/>
          </ac:spMkLst>
        </pc:spChg>
      </pc:sldChg>
    </pc:docChg>
  </pc:docChgLst>
  <pc:docChgLst>
    <pc:chgData name="Morand, Guyaume" userId="S::guyaume.morand.1@ens.etsmtl.ca::74269069-2ca0-4276-88f4-89d65634bfab" providerId="AD" clId="Web-{ADA3FB56-6974-5153-141F-D6A211B5EC0D}"/>
    <pc:docChg chg="addSld delSld modSld sldOrd">
      <pc:chgData name="Morand, Guyaume" userId="S::guyaume.morand.1@ens.etsmtl.ca::74269069-2ca0-4276-88f4-89d65634bfab" providerId="AD" clId="Web-{ADA3FB56-6974-5153-141F-D6A211B5EC0D}" dt="2023-08-09T01:53:44.106" v="156" actId="20577"/>
      <pc:docMkLst>
        <pc:docMk/>
      </pc:docMkLst>
      <pc:sldChg chg="modSp">
        <pc:chgData name="Morand, Guyaume" userId="S::guyaume.morand.1@ens.etsmtl.ca::74269069-2ca0-4276-88f4-89d65634bfab" providerId="AD" clId="Web-{ADA3FB56-6974-5153-141F-D6A211B5EC0D}" dt="2023-08-09T01:53:44.106" v="156" actId="20577"/>
        <pc:sldMkLst>
          <pc:docMk/>
          <pc:sldMk cId="783559897" sldId="262"/>
        </pc:sldMkLst>
        <pc:spChg chg="mod">
          <ac:chgData name="Morand, Guyaume" userId="S::guyaume.morand.1@ens.etsmtl.ca::74269069-2ca0-4276-88f4-89d65634bfab" providerId="AD" clId="Web-{ADA3FB56-6974-5153-141F-D6A211B5EC0D}" dt="2023-08-09T01:53:36.466" v="153" actId="14100"/>
          <ac:spMkLst>
            <pc:docMk/>
            <pc:sldMk cId="783559897" sldId="262"/>
            <ac:spMk id="2" creationId="{8631C1EE-A9B7-3CD7-3838-DA84B848A887}"/>
          </ac:spMkLst>
        </pc:spChg>
        <pc:spChg chg="mod">
          <ac:chgData name="Morand, Guyaume" userId="S::guyaume.morand.1@ens.etsmtl.ca::74269069-2ca0-4276-88f4-89d65634bfab" providerId="AD" clId="Web-{ADA3FB56-6974-5153-141F-D6A211B5EC0D}" dt="2023-08-09T01:53:44.106" v="156" actId="20577"/>
          <ac:spMkLst>
            <pc:docMk/>
            <pc:sldMk cId="783559897" sldId="262"/>
            <ac:spMk id="3" creationId="{1DC75394-D899-91E1-D449-922D6553E70A}"/>
          </ac:spMkLst>
        </pc:spChg>
      </pc:sldChg>
      <pc:sldChg chg="ord">
        <pc:chgData name="Morand, Guyaume" userId="S::guyaume.morand.1@ens.etsmtl.ca::74269069-2ca0-4276-88f4-89d65634bfab" providerId="AD" clId="Web-{ADA3FB56-6974-5153-141F-D6A211B5EC0D}" dt="2023-08-09T01:50:55.291" v="147"/>
        <pc:sldMkLst>
          <pc:docMk/>
          <pc:sldMk cId="3933024756" sldId="263"/>
        </pc:sldMkLst>
      </pc:sldChg>
      <pc:sldChg chg="ord">
        <pc:chgData name="Morand, Guyaume" userId="S::guyaume.morand.1@ens.etsmtl.ca::74269069-2ca0-4276-88f4-89d65634bfab" providerId="AD" clId="Web-{ADA3FB56-6974-5153-141F-D6A211B5EC0D}" dt="2023-08-09T01:50:49.869" v="146"/>
        <pc:sldMkLst>
          <pc:docMk/>
          <pc:sldMk cId="2017141006" sldId="264"/>
        </pc:sldMkLst>
      </pc:sldChg>
      <pc:sldChg chg="modSp">
        <pc:chgData name="Morand, Guyaume" userId="S::guyaume.morand.1@ens.etsmtl.ca::74269069-2ca0-4276-88f4-89d65634bfab" providerId="AD" clId="Web-{ADA3FB56-6974-5153-141F-D6A211B5EC0D}" dt="2023-08-08T22:44:17.051" v="63" actId="20577"/>
        <pc:sldMkLst>
          <pc:docMk/>
          <pc:sldMk cId="129707809" sldId="265"/>
        </pc:sldMkLst>
        <pc:spChg chg="mod">
          <ac:chgData name="Morand, Guyaume" userId="S::guyaume.morand.1@ens.etsmtl.ca::74269069-2ca0-4276-88f4-89d65634bfab" providerId="AD" clId="Web-{ADA3FB56-6974-5153-141F-D6A211B5EC0D}" dt="2023-08-08T22:44:17.051" v="63" actId="20577"/>
          <ac:spMkLst>
            <pc:docMk/>
            <pc:sldMk cId="129707809" sldId="265"/>
            <ac:spMk id="3" creationId="{DE530274-62FF-A9F6-8E0F-60CC918ADD9D}"/>
          </ac:spMkLst>
        </pc:spChg>
      </pc:sldChg>
      <pc:sldChg chg="ord">
        <pc:chgData name="Morand, Guyaume" userId="S::guyaume.morand.1@ens.etsmtl.ca::74269069-2ca0-4276-88f4-89d65634bfab" providerId="AD" clId="Web-{ADA3FB56-6974-5153-141F-D6A211B5EC0D}" dt="2023-08-09T01:41:01.764" v="81"/>
        <pc:sldMkLst>
          <pc:docMk/>
          <pc:sldMk cId="3180022022" sldId="266"/>
        </pc:sldMkLst>
      </pc:sldChg>
      <pc:sldChg chg="modSp">
        <pc:chgData name="Morand, Guyaume" userId="S::guyaume.morand.1@ens.etsmtl.ca::74269069-2ca0-4276-88f4-89d65634bfab" providerId="AD" clId="Web-{ADA3FB56-6974-5153-141F-D6A211B5EC0D}" dt="2023-08-08T21:43:04.371" v="54" actId="20577"/>
        <pc:sldMkLst>
          <pc:docMk/>
          <pc:sldMk cId="2148725133" sldId="269"/>
        </pc:sldMkLst>
        <pc:spChg chg="mod">
          <ac:chgData name="Morand, Guyaume" userId="S::guyaume.morand.1@ens.etsmtl.ca::74269069-2ca0-4276-88f4-89d65634bfab" providerId="AD" clId="Web-{ADA3FB56-6974-5153-141F-D6A211B5EC0D}" dt="2023-08-08T21:43:04.371" v="54" actId="20577"/>
          <ac:spMkLst>
            <pc:docMk/>
            <pc:sldMk cId="2148725133" sldId="269"/>
            <ac:spMk id="3" creationId="{67D4F5E3-B36A-C5C3-D685-71F5937C9752}"/>
          </ac:spMkLst>
        </pc:spChg>
      </pc:sldChg>
      <pc:sldChg chg="modSp ord">
        <pc:chgData name="Morand, Guyaume" userId="S::guyaume.morand.1@ens.etsmtl.ca::74269069-2ca0-4276-88f4-89d65634bfab" providerId="AD" clId="Web-{ADA3FB56-6974-5153-141F-D6A211B5EC0D}" dt="2023-08-09T01:41:09.326" v="83"/>
        <pc:sldMkLst>
          <pc:docMk/>
          <pc:sldMk cId="2606293454" sldId="273"/>
        </pc:sldMkLst>
        <pc:spChg chg="mod">
          <ac:chgData name="Morand, Guyaume" userId="S::guyaume.morand.1@ens.etsmtl.ca::74269069-2ca0-4276-88f4-89d65634bfab" providerId="AD" clId="Web-{ADA3FB56-6974-5153-141F-D6A211B5EC0D}" dt="2023-08-08T22:50:42.291" v="75" actId="20577"/>
          <ac:spMkLst>
            <pc:docMk/>
            <pc:sldMk cId="2606293454" sldId="273"/>
            <ac:spMk id="2" creationId="{DD751E28-1A7B-1763-287C-6608A7D4C34E}"/>
          </ac:spMkLst>
        </pc:spChg>
      </pc:sldChg>
      <pc:sldChg chg="modSp ord">
        <pc:chgData name="Morand, Guyaume" userId="S::guyaume.morand.1@ens.etsmtl.ca::74269069-2ca0-4276-88f4-89d65634bfab" providerId="AD" clId="Web-{ADA3FB56-6974-5153-141F-D6A211B5EC0D}" dt="2023-08-08T21:34:44.174" v="33"/>
        <pc:sldMkLst>
          <pc:docMk/>
          <pc:sldMk cId="3836316183" sldId="274"/>
        </pc:sldMkLst>
        <pc:spChg chg="mod">
          <ac:chgData name="Morand, Guyaume" userId="S::guyaume.morand.1@ens.etsmtl.ca::74269069-2ca0-4276-88f4-89d65634bfab" providerId="AD" clId="Web-{ADA3FB56-6974-5153-141F-D6A211B5EC0D}" dt="2023-08-08T21:34:23.049" v="31" actId="20577"/>
          <ac:spMkLst>
            <pc:docMk/>
            <pc:sldMk cId="3836316183" sldId="274"/>
            <ac:spMk id="9" creationId="{862B4DB7-550C-8305-088A-8062C4B8A87A}"/>
          </ac:spMkLst>
        </pc:spChg>
      </pc:sldChg>
      <pc:sldChg chg="addSp delSp modSp mod setBg">
        <pc:chgData name="Morand, Guyaume" userId="S::guyaume.morand.1@ens.etsmtl.ca::74269069-2ca0-4276-88f4-89d65634bfab" providerId="AD" clId="Web-{ADA3FB56-6974-5153-141F-D6A211B5EC0D}" dt="2023-08-08T22:39:46.077" v="60"/>
        <pc:sldMkLst>
          <pc:docMk/>
          <pc:sldMk cId="3369191988" sldId="275"/>
        </pc:sldMkLst>
        <pc:spChg chg="del">
          <ac:chgData name="Morand, Guyaume" userId="S::guyaume.morand.1@ens.etsmtl.ca::74269069-2ca0-4276-88f4-89d65634bfab" providerId="AD" clId="Web-{ADA3FB56-6974-5153-141F-D6A211B5EC0D}" dt="2023-08-08T22:37:58.701" v="56"/>
          <ac:spMkLst>
            <pc:docMk/>
            <pc:sldMk cId="3369191988" sldId="275"/>
            <ac:spMk id="2" creationId="{D511AE3B-5E21-5A5F-BD25-B174FE6A556C}"/>
          </ac:spMkLst>
        </pc:spChg>
        <pc:spChg chg="del">
          <ac:chgData name="Morand, Guyaume" userId="S::guyaume.morand.1@ens.etsmtl.ca::74269069-2ca0-4276-88f4-89d65634bfab" providerId="AD" clId="Web-{ADA3FB56-6974-5153-141F-D6A211B5EC0D}" dt="2023-08-08T22:37:51.591" v="55"/>
          <ac:spMkLst>
            <pc:docMk/>
            <pc:sldMk cId="3369191988" sldId="275"/>
            <ac:spMk id="3" creationId="{42D9C6B6-3CC5-E606-8D9D-528A802A73DA}"/>
          </ac:spMkLst>
        </pc:spChg>
        <pc:spChg chg="mod">
          <ac:chgData name="Morand, Guyaume" userId="S::guyaume.morand.1@ens.etsmtl.ca::74269069-2ca0-4276-88f4-89d65634bfab" providerId="AD" clId="Web-{ADA3FB56-6974-5153-141F-D6A211B5EC0D}" dt="2023-08-08T22:37:58.701" v="56"/>
          <ac:spMkLst>
            <pc:docMk/>
            <pc:sldMk cId="3369191988" sldId="275"/>
            <ac:spMk id="4" creationId="{D8BED2C0-7494-CE9B-D4A6-581E6B417F03}"/>
          </ac:spMkLst>
        </pc:spChg>
        <pc:spChg chg="add">
          <ac:chgData name="Morand, Guyaume" userId="S::guyaume.morand.1@ens.etsmtl.ca::74269069-2ca0-4276-88f4-89d65634bfab" providerId="AD" clId="Web-{ADA3FB56-6974-5153-141F-D6A211B5EC0D}" dt="2023-08-08T22:37:58.701" v="56"/>
          <ac:spMkLst>
            <pc:docMk/>
            <pc:sldMk cId="3369191988" sldId="275"/>
            <ac:spMk id="22" creationId="{03E8462A-FEBA-4848-81CC-3F8DA3E477BE}"/>
          </ac:spMkLst>
        </pc:spChg>
        <pc:spChg chg="add">
          <ac:chgData name="Morand, Guyaume" userId="S::guyaume.morand.1@ens.etsmtl.ca::74269069-2ca0-4276-88f4-89d65634bfab" providerId="AD" clId="Web-{ADA3FB56-6974-5153-141F-D6A211B5EC0D}" dt="2023-08-08T22:37:58.701" v="56"/>
          <ac:spMkLst>
            <pc:docMk/>
            <pc:sldMk cId="3369191988" sldId="275"/>
            <ac:spMk id="35" creationId="{7941F9B1-B01B-4A84-89D9-B169AEB4E456}"/>
          </ac:spMkLst>
        </pc:spChg>
        <pc:grpChg chg="add">
          <ac:chgData name="Morand, Guyaume" userId="S::guyaume.morand.1@ens.etsmtl.ca::74269069-2ca0-4276-88f4-89d65634bfab" providerId="AD" clId="Web-{ADA3FB56-6974-5153-141F-D6A211B5EC0D}" dt="2023-08-08T22:37:58.701" v="56"/>
          <ac:grpSpMkLst>
            <pc:docMk/>
            <pc:sldMk cId="3369191988" sldId="275"/>
            <ac:grpSpMk id="10" creationId="{609316A9-990D-4EC3-A671-70EE5C1493A4}"/>
          </ac:grpSpMkLst>
        </pc:grpChg>
        <pc:grpChg chg="add">
          <ac:chgData name="Morand, Guyaume" userId="S::guyaume.morand.1@ens.etsmtl.ca::74269069-2ca0-4276-88f4-89d65634bfab" providerId="AD" clId="Web-{ADA3FB56-6974-5153-141F-D6A211B5EC0D}" dt="2023-08-08T22:37:58.701" v="56"/>
          <ac:grpSpMkLst>
            <pc:docMk/>
            <pc:sldMk cId="3369191988" sldId="275"/>
            <ac:grpSpMk id="24" creationId="{2109F83F-40FE-4DB3-84CC-09FB3340D06D}"/>
          </ac:grpSpMkLst>
        </pc:grpChg>
        <pc:picChg chg="add mod ord">
          <ac:chgData name="Morand, Guyaume" userId="S::guyaume.morand.1@ens.etsmtl.ca::74269069-2ca0-4276-88f4-89d65634bfab" providerId="AD" clId="Web-{ADA3FB56-6974-5153-141F-D6A211B5EC0D}" dt="2023-08-08T22:38:20.795" v="59" actId="1076"/>
          <ac:picMkLst>
            <pc:docMk/>
            <pc:sldMk cId="3369191988" sldId="275"/>
            <ac:picMk id="5" creationId="{3774CB80-9318-575D-84CA-71021CCDF86D}"/>
          </ac:picMkLst>
        </pc:picChg>
      </pc:sldChg>
      <pc:sldChg chg="modSp">
        <pc:chgData name="Morand, Guyaume" userId="S::guyaume.morand.1@ens.etsmtl.ca::74269069-2ca0-4276-88f4-89d65634bfab" providerId="AD" clId="Web-{ADA3FB56-6974-5153-141F-D6A211B5EC0D}" dt="2023-08-09T01:53:27.028" v="152" actId="1076"/>
        <pc:sldMkLst>
          <pc:docMk/>
          <pc:sldMk cId="1499773487" sldId="276"/>
        </pc:sldMkLst>
        <pc:spChg chg="mod">
          <ac:chgData name="Morand, Guyaume" userId="S::guyaume.morand.1@ens.etsmtl.ca::74269069-2ca0-4276-88f4-89d65634bfab" providerId="AD" clId="Web-{ADA3FB56-6974-5153-141F-D6A211B5EC0D}" dt="2023-08-09T01:53:27.012" v="151" actId="1076"/>
          <ac:spMkLst>
            <pc:docMk/>
            <pc:sldMk cId="1499773487" sldId="276"/>
            <ac:spMk id="2" creationId="{16D5A96A-D6D5-DB1D-E8A3-E93B24B7FCE9}"/>
          </ac:spMkLst>
        </pc:spChg>
        <pc:spChg chg="mod">
          <ac:chgData name="Morand, Guyaume" userId="S::guyaume.morand.1@ens.etsmtl.ca::74269069-2ca0-4276-88f4-89d65634bfab" providerId="AD" clId="Web-{ADA3FB56-6974-5153-141F-D6A211B5EC0D}" dt="2023-08-09T01:53:27.028" v="152" actId="1076"/>
          <ac:spMkLst>
            <pc:docMk/>
            <pc:sldMk cId="1499773487" sldId="276"/>
            <ac:spMk id="3" creationId="{8E8B803D-50E7-4DC5-7CB9-37BAF058B794}"/>
          </ac:spMkLst>
        </pc:spChg>
        <pc:picChg chg="mod">
          <ac:chgData name="Morand, Guyaume" userId="S::guyaume.morand.1@ens.etsmtl.ca::74269069-2ca0-4276-88f4-89d65634bfab" providerId="AD" clId="Web-{ADA3FB56-6974-5153-141F-D6A211B5EC0D}" dt="2023-08-09T01:53:08.231" v="149" actId="1076"/>
          <ac:picMkLst>
            <pc:docMk/>
            <pc:sldMk cId="1499773487" sldId="276"/>
            <ac:picMk id="6" creationId="{20917FFE-EE49-A367-4BEE-71F889AF81E6}"/>
          </ac:picMkLst>
        </pc:picChg>
      </pc:sldChg>
      <pc:sldChg chg="del">
        <pc:chgData name="Morand, Guyaume" userId="S::guyaume.morand.1@ens.etsmtl.ca::74269069-2ca0-4276-88f4-89d65634bfab" providerId="AD" clId="Web-{ADA3FB56-6974-5153-141F-D6A211B5EC0D}" dt="2023-08-09T01:28:26.189" v="76"/>
        <pc:sldMkLst>
          <pc:docMk/>
          <pc:sldMk cId="208715205" sldId="277"/>
        </pc:sldMkLst>
      </pc:sldChg>
      <pc:sldChg chg="modSp new ord">
        <pc:chgData name="Morand, Guyaume" userId="S::guyaume.morand.1@ens.etsmtl.ca::74269069-2ca0-4276-88f4-89d65634bfab" providerId="AD" clId="Web-{ADA3FB56-6974-5153-141F-D6A211B5EC0D}" dt="2023-08-09T01:42:31.984" v="99" actId="20577"/>
        <pc:sldMkLst>
          <pc:docMk/>
          <pc:sldMk cId="1391391971" sldId="277"/>
        </pc:sldMkLst>
        <pc:spChg chg="mod">
          <ac:chgData name="Morand, Guyaume" userId="S::guyaume.morand.1@ens.etsmtl.ca::74269069-2ca0-4276-88f4-89d65634bfab" providerId="AD" clId="Web-{ADA3FB56-6974-5153-141F-D6A211B5EC0D}" dt="2023-08-09T01:42:31.984" v="99" actId="20577"/>
          <ac:spMkLst>
            <pc:docMk/>
            <pc:sldMk cId="1391391971" sldId="277"/>
            <ac:spMk id="2" creationId="{95A4A8EA-E830-0B14-EC0B-0D8D45326DC5}"/>
          </ac:spMkLst>
        </pc:spChg>
      </pc:sldChg>
    </pc:docChg>
  </pc:docChgLst>
  <pc:docChgLst>
    <pc:chgData name="Morand, Guyaume" userId="S::guyaume.morand.1@ens.etsmtl.ca::74269069-2ca0-4276-88f4-89d65634bfab" providerId="AD" clId="Web-{8247AD31-0055-7AB8-F95E-00A45F152B96}"/>
    <pc:docChg chg="mod addSld delSld modSld sldOrd modMainMaster">
      <pc:chgData name="Morand, Guyaume" userId="S::guyaume.morand.1@ens.etsmtl.ca::74269069-2ca0-4276-88f4-89d65634bfab" providerId="AD" clId="Web-{8247AD31-0055-7AB8-F95E-00A45F152B96}" dt="2023-08-08T19:53:45.963" v="496" actId="20577"/>
      <pc:docMkLst>
        <pc:docMk/>
      </pc:docMkLst>
      <pc:sldChg chg="modSp">
        <pc:chgData name="Morand, Guyaume" userId="S::guyaume.morand.1@ens.etsmtl.ca::74269069-2ca0-4276-88f4-89d65634bfab" providerId="AD" clId="Web-{8247AD31-0055-7AB8-F95E-00A45F152B96}" dt="2023-08-08T19:29:43.542" v="494" actId="20577"/>
        <pc:sldMkLst>
          <pc:docMk/>
          <pc:sldMk cId="2025347871" sldId="256"/>
        </pc:sldMkLst>
        <pc:spChg chg="mod">
          <ac:chgData name="Morand, Guyaume" userId="S::guyaume.morand.1@ens.etsmtl.ca::74269069-2ca0-4276-88f4-89d65634bfab" providerId="AD" clId="Web-{8247AD31-0055-7AB8-F95E-00A45F152B96}" dt="2023-08-08T19:29:43.542" v="494" actId="20577"/>
          <ac:spMkLst>
            <pc:docMk/>
            <pc:sldMk cId="2025347871" sldId="256"/>
            <ac:spMk id="5" creationId="{2DA8545E-7586-4D45-BD70-D35231E4C7F5}"/>
          </ac:spMkLst>
        </pc:spChg>
      </pc:sldChg>
      <pc:sldChg chg="addSp delSp modSp mod setBg setClrOvrMap">
        <pc:chgData name="Morand, Guyaume" userId="S::guyaume.morand.1@ens.etsmtl.ca::74269069-2ca0-4276-88f4-89d65634bfab" providerId="AD" clId="Web-{8247AD31-0055-7AB8-F95E-00A45F152B96}" dt="2023-08-08T19:53:45.963" v="496" actId="20577"/>
        <pc:sldMkLst>
          <pc:docMk/>
          <pc:sldMk cId="3299434036" sldId="257"/>
        </pc:sldMkLst>
        <pc:spChg chg="mod">
          <ac:chgData name="Morand, Guyaume" userId="S::guyaume.morand.1@ens.etsmtl.ca::74269069-2ca0-4276-88f4-89d65634bfab" providerId="AD" clId="Web-{8247AD31-0055-7AB8-F95E-00A45F152B96}" dt="2023-08-08T19:16:07.390" v="422"/>
          <ac:spMkLst>
            <pc:docMk/>
            <pc:sldMk cId="3299434036" sldId="257"/>
            <ac:spMk id="2" creationId="{823EEA79-14B6-4AD8-9CF8-61701557A573}"/>
          </ac:spMkLst>
        </pc:spChg>
        <pc:spChg chg="mod">
          <ac:chgData name="Morand, Guyaume" userId="S::guyaume.morand.1@ens.etsmtl.ca::74269069-2ca0-4276-88f4-89d65634bfab" providerId="AD" clId="Web-{8247AD31-0055-7AB8-F95E-00A45F152B96}" dt="2023-08-08T19:53:45.963" v="496" actId="20577"/>
          <ac:spMkLst>
            <pc:docMk/>
            <pc:sldMk cId="3299434036" sldId="257"/>
            <ac:spMk id="3" creationId="{2D10A37C-41F7-43AD-8051-3A38D4960505}"/>
          </ac:spMkLst>
        </pc:spChg>
        <pc:spChg chg="add mod">
          <ac:chgData name="Morand, Guyaume" userId="S::guyaume.morand.1@ens.etsmtl.ca::74269069-2ca0-4276-88f4-89d65634bfab" providerId="AD" clId="Web-{8247AD31-0055-7AB8-F95E-00A45F152B96}" dt="2023-08-08T19:16:07.390" v="422"/>
          <ac:spMkLst>
            <pc:docMk/>
            <pc:sldMk cId="3299434036" sldId="257"/>
            <ac:spMk id="5" creationId="{F7FA2CAF-8229-C951-378D-C51CDFBBFA63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2.515" v="342"/>
          <ac:spMkLst>
            <pc:docMk/>
            <pc:sldMk cId="3299434036" sldId="257"/>
            <ac:spMk id="6" creationId="{91D888BD-87F4-3969-B012-2055ABB5DCD8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48.362" v="85"/>
          <ac:spMkLst>
            <pc:docMk/>
            <pc:sldMk cId="3299434036" sldId="257"/>
            <ac:spMk id="7" creationId="{D94A7024-D948-494D-8920-BBA2DA07D15B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9:16:56.547" v="423"/>
          <ac:spMkLst>
            <pc:docMk/>
            <pc:sldMk cId="3299434036" sldId="257"/>
            <ac:spMk id="8" creationId="{BDDE9CD4-0E0A-4129-8689-A89C4E9A666D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0.894" v="87"/>
          <ac:spMkLst>
            <pc:docMk/>
            <pc:sldMk cId="3299434036" sldId="257"/>
            <ac:spMk id="10" creationId="{3BCB5F6A-9EB0-40B0-9D13-3023E9A20508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35.704" v="77"/>
          <ac:spMkLst>
            <pc:docMk/>
            <pc:sldMk cId="3299434036" sldId="257"/>
            <ac:spMk id="13" creationId="{3F088236-D655-4F88-B238-E16762358025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35.704" v="77"/>
          <ac:spMkLst>
            <pc:docMk/>
            <pc:sldMk cId="3299434036" sldId="257"/>
            <ac:spMk id="15" creationId="{3DAC0C92-199E-475C-9390-119A9B027276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3.472" v="89"/>
          <ac:spMkLst>
            <pc:docMk/>
            <pc:sldMk cId="3299434036" sldId="257"/>
            <ac:spMk id="16" creationId="{3F088236-D655-4F88-B238-E16762358025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35.704" v="77"/>
          <ac:spMkLst>
            <pc:docMk/>
            <pc:sldMk cId="3299434036" sldId="257"/>
            <ac:spMk id="17" creationId="{C4CFB339-0ED8-4FE2-9EF1-6D1375B8499B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3.472" v="89"/>
          <ac:spMkLst>
            <pc:docMk/>
            <pc:sldMk cId="3299434036" sldId="257"/>
            <ac:spMk id="18" creationId="{3DAC0C92-199E-475C-9390-119A9B027276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35.704" v="77"/>
          <ac:spMkLst>
            <pc:docMk/>
            <pc:sldMk cId="3299434036" sldId="257"/>
            <ac:spMk id="19" creationId="{31896C80-2069-4431-9C19-83B91373449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3.472" v="89"/>
          <ac:spMkLst>
            <pc:docMk/>
            <pc:sldMk cId="3299434036" sldId="257"/>
            <ac:spMk id="20" creationId="{C4CFB339-0ED8-4FE2-9EF1-6D1375B8499B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35.704" v="77"/>
          <ac:spMkLst>
            <pc:docMk/>
            <pc:sldMk cId="3299434036" sldId="257"/>
            <ac:spMk id="21" creationId="{BF120A21-0841-4823-B0C4-28AEBCEF9B78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3.472" v="89"/>
          <ac:spMkLst>
            <pc:docMk/>
            <pc:sldMk cId="3299434036" sldId="257"/>
            <ac:spMk id="22" creationId="{31896C80-2069-4431-9C19-83B91373449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35.704" v="77"/>
          <ac:spMkLst>
            <pc:docMk/>
            <pc:sldMk cId="3299434036" sldId="257"/>
            <ac:spMk id="23" creationId="{DBB05BAE-BBD3-4289-899F-A6851503C6B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3.472" v="89"/>
          <ac:spMkLst>
            <pc:docMk/>
            <pc:sldMk cId="3299434036" sldId="257"/>
            <ac:spMk id="24" creationId="{BF120A21-0841-4823-B0C4-28AEBCEF9B78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35.704" v="77"/>
          <ac:spMkLst>
            <pc:docMk/>
            <pc:sldMk cId="3299434036" sldId="257"/>
            <ac:spMk id="25" creationId="{9874D11C-36F5-4BBE-A490-019A54E953B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3.472" v="89"/>
          <ac:spMkLst>
            <pc:docMk/>
            <pc:sldMk cId="3299434036" sldId="257"/>
            <ac:spMk id="26" creationId="{DBB05BAE-BBD3-4289-899F-A6851503C6B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39.126" v="79"/>
          <ac:spMkLst>
            <pc:docMk/>
            <pc:sldMk cId="3299434036" sldId="257"/>
            <ac:spMk id="27" creationId="{3BCB5F6A-9EB0-40B0-9D13-3023E9A20508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3.472" v="89"/>
          <ac:spMkLst>
            <pc:docMk/>
            <pc:sldMk cId="3299434036" sldId="257"/>
            <ac:spMk id="28" creationId="{9874D11C-36F5-4BBE-A490-019A54E953B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41.580" v="81"/>
          <ac:spMkLst>
            <pc:docMk/>
            <pc:sldMk cId="3299434036" sldId="257"/>
            <ac:spMk id="29" creationId="{9F4444CE-BC8D-4D61-B303-4C05614E62AB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41.580" v="81"/>
          <ac:spMkLst>
            <pc:docMk/>
            <pc:sldMk cId="3299434036" sldId="257"/>
            <ac:spMk id="30" creationId="{62423CA5-E2E1-4789-B759-9906C1C94063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41.580" v="81"/>
          <ac:spMkLst>
            <pc:docMk/>
            <pc:sldMk cId="3299434036" sldId="257"/>
            <ac:spMk id="31" creationId="{73772B81-181F-48B7-8826-4D9686D15DF5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41.580" v="81"/>
          <ac:spMkLst>
            <pc:docMk/>
            <pc:sldMk cId="3299434036" sldId="257"/>
            <ac:spMk id="32" creationId="{B2205F6E-03C6-4E92-877C-E2482F6599AA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5.941" v="91"/>
          <ac:spMkLst>
            <pc:docMk/>
            <pc:sldMk cId="3299434036" sldId="257"/>
            <ac:spMk id="33" creationId="{9F4444CE-BC8D-4D61-B303-4C05614E62AB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5.941" v="91"/>
          <ac:spMkLst>
            <pc:docMk/>
            <pc:sldMk cId="3299434036" sldId="257"/>
            <ac:spMk id="34" creationId="{62423CA5-E2E1-4789-B759-9906C1C94063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5.941" v="91"/>
          <ac:spMkLst>
            <pc:docMk/>
            <pc:sldMk cId="3299434036" sldId="257"/>
            <ac:spMk id="35" creationId="{73772B81-181F-48B7-8826-4D9686D15DF5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41:55.941" v="91"/>
          <ac:spMkLst>
            <pc:docMk/>
            <pc:sldMk cId="3299434036" sldId="257"/>
            <ac:spMk id="36" creationId="{B2205F6E-03C6-4E92-877C-E2482F6599AA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9:16:56.547" v="423"/>
          <ac:spMkLst>
            <pc:docMk/>
            <pc:sldMk cId="3299434036" sldId="257"/>
            <ac:spMk id="52" creationId="{D94A7024-D948-494D-8920-BBA2DA07D15B}"/>
          </ac:spMkLst>
        </pc:spChg>
        <pc:grpChg chg="add del">
          <ac:chgData name="Morand, Guyaume" userId="S::guyaume.morand.1@ens.etsmtl.ca::74269069-2ca0-4276-88f4-89d65634bfab" providerId="AD" clId="Web-{8247AD31-0055-7AB8-F95E-00A45F152B96}" dt="2023-08-08T19:16:56.547" v="423"/>
          <ac:grpSpMkLst>
            <pc:docMk/>
            <pc:sldMk cId="3299434036" sldId="257"/>
            <ac:grpSpMk id="37" creationId="{85DB3CA2-FA66-42B9-90EF-394894352D8C}"/>
          </ac:grpSpMkLst>
        </pc:grpChg>
        <pc:picChg chg="mod ord">
          <ac:chgData name="Morand, Guyaume" userId="S::guyaume.morand.1@ens.etsmtl.ca::74269069-2ca0-4276-88f4-89d65634bfab" providerId="AD" clId="Web-{8247AD31-0055-7AB8-F95E-00A45F152B96}" dt="2023-08-08T19:16:56.547" v="423"/>
          <ac:picMkLst>
            <pc:docMk/>
            <pc:sldMk cId="3299434036" sldId="257"/>
            <ac:picMk id="4" creationId="{53FE48F5-4648-B8A6-59F9-FFA8EF4E50F6}"/>
          </ac:picMkLst>
        </pc:picChg>
        <pc:cxnChg chg="add del">
          <ac:chgData name="Morand, Guyaume" userId="S::guyaume.morand.1@ens.etsmtl.ca::74269069-2ca0-4276-88f4-89d65634bfab" providerId="AD" clId="Web-{8247AD31-0055-7AB8-F95E-00A45F152B96}" dt="2023-08-08T18:39:35.704" v="77"/>
          <ac:cxnSpMkLst>
            <pc:docMk/>
            <pc:sldMk cId="3299434036" sldId="257"/>
            <ac:cxnSpMk id="9" creationId="{64FA5DFF-7FE6-4855-84E6-DFA78EE978BD}"/>
          </ac:cxnSpMkLst>
        </pc:cxnChg>
        <pc:cxnChg chg="add del">
          <ac:chgData name="Morand, Guyaume" userId="S::guyaume.morand.1@ens.etsmtl.ca::74269069-2ca0-4276-88f4-89d65634bfab" providerId="AD" clId="Web-{8247AD31-0055-7AB8-F95E-00A45F152B96}" dt="2023-08-08T18:39:35.704" v="77"/>
          <ac:cxnSpMkLst>
            <pc:docMk/>
            <pc:sldMk cId="3299434036" sldId="257"/>
            <ac:cxnSpMk id="11" creationId="{2AFD8CBA-54A3-4363-991B-B9C631BBFA74}"/>
          </ac:cxnSpMkLst>
        </pc:cxnChg>
        <pc:cxnChg chg="add del">
          <ac:chgData name="Morand, Guyaume" userId="S::guyaume.morand.1@ens.etsmtl.ca::74269069-2ca0-4276-88f4-89d65634bfab" providerId="AD" clId="Web-{8247AD31-0055-7AB8-F95E-00A45F152B96}" dt="2023-08-08T18:41:53.472" v="89"/>
          <ac:cxnSpMkLst>
            <pc:docMk/>
            <pc:sldMk cId="3299434036" sldId="257"/>
            <ac:cxnSpMk id="12" creationId="{64FA5DFF-7FE6-4855-84E6-DFA78EE978BD}"/>
          </ac:cxnSpMkLst>
        </pc:cxnChg>
        <pc:cxnChg chg="add del">
          <ac:chgData name="Morand, Guyaume" userId="S::guyaume.morand.1@ens.etsmtl.ca::74269069-2ca0-4276-88f4-89d65634bfab" providerId="AD" clId="Web-{8247AD31-0055-7AB8-F95E-00A45F152B96}" dt="2023-08-08T18:41:53.472" v="89"/>
          <ac:cxnSpMkLst>
            <pc:docMk/>
            <pc:sldMk cId="3299434036" sldId="257"/>
            <ac:cxnSpMk id="14" creationId="{2AFD8CBA-54A3-4363-991B-B9C631BBFA74}"/>
          </ac:cxnSpMkLst>
        </pc:cxnChg>
      </pc:sldChg>
      <pc:sldChg chg="addSp delSp modSp mod setBg">
        <pc:chgData name="Morand, Guyaume" userId="S::guyaume.morand.1@ens.etsmtl.ca::74269069-2ca0-4276-88f4-89d65634bfab" providerId="AD" clId="Web-{8247AD31-0055-7AB8-F95E-00A45F152B96}" dt="2023-08-08T19:25:19.148" v="489" actId="20577"/>
        <pc:sldMkLst>
          <pc:docMk/>
          <pc:sldMk cId="1233898794" sldId="258"/>
        </pc:sldMkLst>
        <pc:spChg chg="mod">
          <ac:chgData name="Morand, Guyaume" userId="S::guyaume.morand.1@ens.etsmtl.ca::74269069-2ca0-4276-88f4-89d65634bfab" providerId="AD" clId="Web-{8247AD31-0055-7AB8-F95E-00A45F152B96}" dt="2023-08-08T18:44:08.958" v="94"/>
          <ac:spMkLst>
            <pc:docMk/>
            <pc:sldMk cId="1233898794" sldId="258"/>
            <ac:spMk id="2" creationId="{19092648-A580-4C64-B2B6-70BFC9FE3AEF}"/>
          </ac:spMkLst>
        </pc:spChg>
        <pc:spChg chg="mod">
          <ac:chgData name="Morand, Guyaume" userId="S::guyaume.morand.1@ens.etsmtl.ca::74269069-2ca0-4276-88f4-89d65634bfab" providerId="AD" clId="Web-{8247AD31-0055-7AB8-F95E-00A45F152B96}" dt="2023-08-08T19:25:19.148" v="489" actId="20577"/>
          <ac:spMkLst>
            <pc:docMk/>
            <pc:sldMk cId="1233898794" sldId="258"/>
            <ac:spMk id="3" creationId="{EDE8DC55-83EB-4D3B-B403-DC0ADDCEF1A8}"/>
          </ac:spMkLst>
        </pc:spChg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1233898794" sldId="258"/>
            <ac:spMk id="5" creationId="{5370A39B-DD1F-4458-C1A3-DBFAF40D183C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1233898794" sldId="258"/>
            <ac:spMk id="6" creationId="{DA194A23-022D-AF89-25BB-06FD758FAFD2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44:08.958" v="94"/>
          <ac:spMkLst>
            <pc:docMk/>
            <pc:sldMk cId="1233898794" sldId="258"/>
            <ac:spMk id="9" creationId="{3BCB5F6A-9EB0-40B0-9D13-3023E9A20508}"/>
          </ac:spMkLst>
        </pc:spChg>
        <pc:picChg chg="add mod">
          <ac:chgData name="Morand, Guyaume" userId="S::guyaume.morand.1@ens.etsmtl.ca::74269069-2ca0-4276-88f4-89d65634bfab" providerId="AD" clId="Web-{8247AD31-0055-7AB8-F95E-00A45F152B96}" dt="2023-08-08T18:44:08.958" v="94"/>
          <ac:picMkLst>
            <pc:docMk/>
            <pc:sldMk cId="1233898794" sldId="258"/>
            <ac:picMk id="4" creationId="{B84B8E5C-DB4A-6E65-514A-89B01DC0E4CD}"/>
          </ac:picMkLst>
        </pc:picChg>
      </pc:sldChg>
      <pc:sldChg chg="addSp delSp modSp mod ord setBg">
        <pc:chgData name="Morand, Guyaume" userId="S::guyaume.morand.1@ens.etsmtl.ca::74269069-2ca0-4276-88f4-89d65634bfab" providerId="AD" clId="Web-{8247AD31-0055-7AB8-F95E-00A45F152B96}" dt="2023-08-08T19:29:25.495" v="493" actId="20577"/>
        <pc:sldMkLst>
          <pc:docMk/>
          <pc:sldMk cId="1687619175" sldId="259"/>
        </pc:sldMkLst>
        <pc:spChg chg="mod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2" creationId="{CF81EF76-B590-4541-9611-C001908FF96C}"/>
          </ac:spMkLst>
        </pc:spChg>
        <pc:spChg chg="mod">
          <ac:chgData name="Morand, Guyaume" userId="S::guyaume.morand.1@ens.etsmtl.ca::74269069-2ca0-4276-88f4-89d65634bfab" providerId="AD" clId="Web-{8247AD31-0055-7AB8-F95E-00A45F152B96}" dt="2023-08-08T19:29:25.495" v="493" actId="20577"/>
          <ac:spMkLst>
            <pc:docMk/>
            <pc:sldMk cId="1687619175" sldId="259"/>
            <ac:spMk id="3" creationId="{2B0E97B7-7DFC-4ED9-A91B-342A16178064}"/>
          </ac:spMkLst>
        </pc:spChg>
        <pc:spChg chg="add mod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6" creationId="{DE7F7682-10EF-D341-D91D-D6167651B617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1687619175" sldId="259"/>
            <ac:spMk id="7" creationId="{1225059A-1460-A16F-D893-681B2B332B81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14" creationId="{3F088236-D655-4F88-B238-E16762358025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16" creationId="{3DAC0C92-199E-475C-9390-119A9B027276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18" creationId="{C4CFB339-0ED8-4FE2-9EF1-6D1375B8499B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20" creationId="{31896C80-2069-4431-9C19-83B91373449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22" creationId="{BF120A21-0841-4823-B0C4-28AEBCEF9B78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24" creationId="{DBB05BAE-BBD3-4289-899F-A6851503C6B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26" creationId="{9874D11C-36F5-4BBE-A490-019A54E953B0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9:20:03.471" v="424"/>
          <ac:spMkLst>
            <pc:docMk/>
            <pc:sldMk cId="1687619175" sldId="259"/>
            <ac:spMk id="31" creationId="{3BCB5F6A-9EB0-40B0-9D13-3023E9A20508}"/>
          </ac:spMkLst>
        </pc:spChg>
        <pc:picChg chg="add del mod">
          <ac:chgData name="Morand, Guyaume" userId="S::guyaume.morand.1@ens.etsmtl.ca::74269069-2ca0-4276-88f4-89d65634bfab" providerId="AD" clId="Web-{8247AD31-0055-7AB8-F95E-00A45F152B96}" dt="2023-08-08T18:32:03.948" v="2"/>
          <ac:picMkLst>
            <pc:docMk/>
            <pc:sldMk cId="1687619175" sldId="259"/>
            <ac:picMk id="4" creationId="{DD85EB61-2E0B-4E35-21F3-C6315F006B6E}"/>
          </ac:picMkLst>
        </pc:picChg>
        <pc:picChg chg="mod ord">
          <ac:chgData name="Morand, Guyaume" userId="S::guyaume.morand.1@ens.etsmtl.ca::74269069-2ca0-4276-88f4-89d65634bfab" providerId="AD" clId="Web-{8247AD31-0055-7AB8-F95E-00A45F152B96}" dt="2023-08-08T19:20:03.471" v="424"/>
          <ac:picMkLst>
            <pc:docMk/>
            <pc:sldMk cId="1687619175" sldId="259"/>
            <ac:picMk id="5" creationId="{C79E8176-3DAF-474B-B2EC-85294F7330DE}"/>
          </ac:picMkLst>
        </pc:picChg>
        <pc:cxnChg chg="add del">
          <ac:chgData name="Morand, Guyaume" userId="S::guyaume.morand.1@ens.etsmtl.ca::74269069-2ca0-4276-88f4-89d65634bfab" providerId="AD" clId="Web-{8247AD31-0055-7AB8-F95E-00A45F152B96}" dt="2023-08-08T19:20:03.471" v="424"/>
          <ac:cxnSpMkLst>
            <pc:docMk/>
            <pc:sldMk cId="1687619175" sldId="259"/>
            <ac:cxnSpMk id="10" creationId="{64FA5DFF-7FE6-4855-84E6-DFA78EE978BD}"/>
          </ac:cxnSpMkLst>
        </pc:cxnChg>
        <pc:cxnChg chg="add del">
          <ac:chgData name="Morand, Guyaume" userId="S::guyaume.morand.1@ens.etsmtl.ca::74269069-2ca0-4276-88f4-89d65634bfab" providerId="AD" clId="Web-{8247AD31-0055-7AB8-F95E-00A45F152B96}" dt="2023-08-08T19:20:03.471" v="424"/>
          <ac:cxnSpMkLst>
            <pc:docMk/>
            <pc:sldMk cId="1687619175" sldId="259"/>
            <ac:cxnSpMk id="12" creationId="{2AFD8CBA-54A3-4363-991B-B9C631BBFA74}"/>
          </ac:cxnSpMkLst>
        </pc:cxnChg>
      </pc:sldChg>
      <pc:sldChg chg="addSp delSp modSp add del">
        <pc:chgData name="Morand, Guyaume" userId="S::guyaume.morand.1@ens.etsmtl.ca::74269069-2ca0-4276-88f4-89d65634bfab" providerId="AD" clId="Web-{8247AD31-0055-7AB8-F95E-00A45F152B96}" dt="2023-08-08T18:54:57.264" v="319"/>
        <pc:sldMkLst>
          <pc:docMk/>
          <pc:sldMk cId="2686723144" sldId="260"/>
        </pc:sldMkLst>
        <pc:spChg chg="add mod">
          <ac:chgData name="Morand, Guyaume" userId="S::guyaume.morand.1@ens.etsmtl.ca::74269069-2ca0-4276-88f4-89d65634bfab" providerId="AD" clId="Web-{8247AD31-0055-7AB8-F95E-00A45F152B96}" dt="2023-08-08T18:54:23.857" v="313"/>
          <ac:spMkLst>
            <pc:docMk/>
            <pc:sldMk cId="2686723144" sldId="260"/>
            <ac:spMk id="5" creationId="{49E5EF51-07CC-4A45-381B-97B49FF7A110}"/>
          </ac:spMkLst>
        </pc:spChg>
        <pc:picChg chg="del">
          <ac:chgData name="Morand, Guyaume" userId="S::guyaume.morand.1@ens.etsmtl.ca::74269069-2ca0-4276-88f4-89d65634bfab" providerId="AD" clId="Web-{8247AD31-0055-7AB8-F95E-00A45F152B96}" dt="2023-08-08T18:54:23.857" v="313"/>
          <ac:picMkLst>
            <pc:docMk/>
            <pc:sldMk cId="2686723144" sldId="260"/>
            <ac:picMk id="4" creationId="{8FA725E4-9875-41E6-A96F-9E439D814308}"/>
          </ac:picMkLst>
        </pc:picChg>
      </pc:sldChg>
      <pc:sldChg chg="addSp delSp modSp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3181528487" sldId="261"/>
        </pc:sldMkLst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3181528487" sldId="261"/>
            <ac:spMk id="3" creationId="{A4244817-F20C-5092-A400-9D569138D7AE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3181528487" sldId="261"/>
            <ac:spMk id="4" creationId="{E382D07F-AE23-DD66-886F-D87F727D1B5E}"/>
          </ac:spMkLst>
        </pc:spChg>
      </pc:sldChg>
      <pc:sldChg chg="addSp delSp modSp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783559897" sldId="262"/>
        </pc:sldMkLst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783559897" sldId="262"/>
            <ac:spMk id="4" creationId="{87370EF6-32E5-5F83-1398-999ADF32E68E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783559897" sldId="262"/>
            <ac:spMk id="5" creationId="{9870564C-87E9-DB1D-1146-4EEA9BFF2AE8}"/>
          </ac:spMkLst>
        </pc:spChg>
      </pc:sldChg>
      <pc:sldChg chg="addSp delSp modSp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3933024756" sldId="263"/>
        </pc:sldMkLst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3933024756" sldId="263"/>
            <ac:spMk id="4" creationId="{DB9747BA-A72E-4BD6-3A92-08AF484405E0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3933024756" sldId="263"/>
            <ac:spMk id="5" creationId="{E9324E45-C1EF-E6C8-0D02-03A9C515C86E}"/>
          </ac:spMkLst>
        </pc:spChg>
      </pc:sldChg>
      <pc:sldChg chg="addSp delSp modSp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2017141006" sldId="264"/>
        </pc:sldMkLst>
        <pc:spChg chg="mod">
          <ac:chgData name="Morand, Guyaume" userId="S::guyaume.morand.1@ens.etsmtl.ca::74269069-2ca0-4276-88f4-89d65634bfab" providerId="AD" clId="Web-{8247AD31-0055-7AB8-F95E-00A45F152B96}" dt="2023-08-08T18:47:32.258" v="119" actId="20577"/>
          <ac:spMkLst>
            <pc:docMk/>
            <pc:sldMk cId="2017141006" sldId="264"/>
            <ac:spMk id="3" creationId="{67D4F5E3-B36A-C5C3-D685-71F5937C9752}"/>
          </ac:spMkLst>
        </pc:spChg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2017141006" sldId="264"/>
            <ac:spMk id="4" creationId="{410ED00F-4676-E1D9-047C-FD41045EF451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2017141006" sldId="264"/>
            <ac:spMk id="5" creationId="{4C4FB818-C99F-FC09-07D1-F963358EF409}"/>
          </ac:spMkLst>
        </pc:spChg>
      </pc:sldChg>
      <pc:sldChg chg="addSp delSp modSp add del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129707809" sldId="265"/>
        </pc:sldMkLst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129707809" sldId="265"/>
            <ac:spMk id="4" creationId="{40ABE668-A3D9-40D9-B948-4A9167C1BB01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129707809" sldId="265"/>
            <ac:spMk id="6" creationId="{C6E7C55E-66C8-BD57-B718-66636BF640F2}"/>
          </ac:spMkLst>
        </pc:spChg>
      </pc:sldChg>
      <pc:sldChg chg="addSp delSp modSp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3180022022" sldId="266"/>
        </pc:sldMkLst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3180022022" sldId="266"/>
            <ac:spMk id="4" creationId="{712108BC-9FC1-08EA-6037-64A2B8C3BC0D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3180022022" sldId="266"/>
            <ac:spMk id="5" creationId="{2B51E89D-C48E-C255-F171-298C4822F618}"/>
          </ac:spMkLst>
        </pc:spChg>
      </pc:sldChg>
      <pc:sldChg chg="addSp delSp modSp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2590767128" sldId="267"/>
        </pc:sldMkLst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2590767128" sldId="267"/>
            <ac:spMk id="3" creationId="{0AE18A70-EB7C-B27B-2681-69268685570B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2590767128" sldId="267"/>
            <ac:spMk id="5" creationId="{43B96142-1EE3-DBD0-0FD0-62E70CF63832}"/>
          </ac:spMkLst>
        </pc:spChg>
      </pc:sldChg>
      <pc:sldChg chg="addSp delSp modSp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3701735208" sldId="268"/>
        </pc:sldMkLst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3701735208" sldId="268"/>
            <ac:spMk id="3" creationId="{5C64D288-C4CC-265E-C78E-82261E9316B6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3701735208" sldId="268"/>
            <ac:spMk id="5" creationId="{1FC6A2A3-3CD0-811C-F802-7DC725DD4AA7}"/>
          </ac:spMkLst>
        </pc:spChg>
      </pc:sldChg>
      <pc:sldChg chg="addSp delSp modSp mod setBg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2148725133" sldId="269"/>
        </pc:sldMkLst>
        <pc:spChg chg="mod">
          <ac:chgData name="Morand, Guyaume" userId="S::guyaume.morand.1@ens.etsmtl.ca::74269069-2ca0-4276-88f4-89d65634bfab" providerId="AD" clId="Web-{8247AD31-0055-7AB8-F95E-00A45F152B96}" dt="2023-08-08T18:39:16.782" v="75"/>
          <ac:spMkLst>
            <pc:docMk/>
            <pc:sldMk cId="2148725133" sldId="269"/>
            <ac:spMk id="2" creationId="{C4F2172E-E824-940B-062E-62ADE30C20A5}"/>
          </ac:spMkLst>
        </pc:spChg>
        <pc:spChg chg="mod">
          <ac:chgData name="Morand, Guyaume" userId="S::guyaume.morand.1@ens.etsmtl.ca::74269069-2ca0-4276-88f4-89d65634bfab" providerId="AD" clId="Web-{8247AD31-0055-7AB8-F95E-00A45F152B96}" dt="2023-08-08T18:39:16.782" v="75"/>
          <ac:spMkLst>
            <pc:docMk/>
            <pc:sldMk cId="2148725133" sldId="269"/>
            <ac:spMk id="3" creationId="{67D4F5E3-B36A-C5C3-D685-71F5937C9752}"/>
          </ac:spMkLst>
        </pc:spChg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2148725133" sldId="269"/>
            <ac:spMk id="4" creationId="{82800C93-9970-7DF5-81B3-D74E64E733B9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2148725133" sldId="269"/>
            <ac:spMk id="5" creationId="{2DB49785-17D5-6EA8-7C1D-AAC763EC863C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12.079" v="72"/>
          <ac:spMkLst>
            <pc:docMk/>
            <pc:sldMk cId="2148725133" sldId="269"/>
            <ac:spMk id="15" creationId="{3F088236-D655-4F88-B238-E16762358025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12.079" v="72"/>
          <ac:spMkLst>
            <pc:docMk/>
            <pc:sldMk cId="2148725133" sldId="269"/>
            <ac:spMk id="17" creationId="{3DAC0C92-199E-475C-9390-119A9B027276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12.079" v="72"/>
          <ac:spMkLst>
            <pc:docMk/>
            <pc:sldMk cId="2148725133" sldId="269"/>
            <ac:spMk id="19" creationId="{C4CFB339-0ED8-4FE2-9EF1-6D1375B8499B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12.079" v="72"/>
          <ac:spMkLst>
            <pc:docMk/>
            <pc:sldMk cId="2148725133" sldId="269"/>
            <ac:spMk id="21" creationId="{31896C80-2069-4431-9C19-83B91373449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12.079" v="72"/>
          <ac:spMkLst>
            <pc:docMk/>
            <pc:sldMk cId="2148725133" sldId="269"/>
            <ac:spMk id="23" creationId="{BF120A21-0841-4823-B0C4-28AEBCEF9B78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12.079" v="72"/>
          <ac:spMkLst>
            <pc:docMk/>
            <pc:sldMk cId="2148725133" sldId="269"/>
            <ac:spMk id="25" creationId="{DBB05BAE-BBD3-4289-899F-A6851503C6B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12.079" v="72"/>
          <ac:spMkLst>
            <pc:docMk/>
            <pc:sldMk cId="2148725133" sldId="269"/>
            <ac:spMk id="27" creationId="{9874D11C-36F5-4BBE-A490-019A54E953B0}"/>
          </ac:spMkLst>
        </pc:spChg>
        <pc:spChg chg="add del">
          <ac:chgData name="Morand, Guyaume" userId="S::guyaume.morand.1@ens.etsmtl.ca::74269069-2ca0-4276-88f4-89d65634bfab" providerId="AD" clId="Web-{8247AD31-0055-7AB8-F95E-00A45F152B96}" dt="2023-08-08T18:39:16.782" v="74"/>
          <ac:spMkLst>
            <pc:docMk/>
            <pc:sldMk cId="2148725133" sldId="269"/>
            <ac:spMk id="29" creationId="{3BCB5F6A-9EB0-40B0-9D13-3023E9A20508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39:16.782" v="75"/>
          <ac:spMkLst>
            <pc:docMk/>
            <pc:sldMk cId="2148725133" sldId="269"/>
            <ac:spMk id="31" creationId="{3BCB5F6A-9EB0-40B0-9D13-3023E9A20508}"/>
          </ac:spMkLst>
        </pc:spChg>
        <pc:picChg chg="mod ord">
          <ac:chgData name="Morand, Guyaume" userId="S::guyaume.morand.1@ens.etsmtl.ca::74269069-2ca0-4276-88f4-89d65634bfab" providerId="AD" clId="Web-{8247AD31-0055-7AB8-F95E-00A45F152B96}" dt="2023-08-08T18:39:16.782" v="75"/>
          <ac:picMkLst>
            <pc:docMk/>
            <pc:sldMk cId="2148725133" sldId="269"/>
            <ac:picMk id="6" creationId="{5AEE6F32-A277-5FF3-22C5-4F6AB3BD41E4}"/>
          </ac:picMkLst>
        </pc:picChg>
        <pc:cxnChg chg="add del">
          <ac:chgData name="Morand, Guyaume" userId="S::guyaume.morand.1@ens.etsmtl.ca::74269069-2ca0-4276-88f4-89d65634bfab" providerId="AD" clId="Web-{8247AD31-0055-7AB8-F95E-00A45F152B96}" dt="2023-08-08T18:39:12.079" v="72"/>
          <ac:cxnSpMkLst>
            <pc:docMk/>
            <pc:sldMk cId="2148725133" sldId="269"/>
            <ac:cxnSpMk id="11" creationId="{64FA5DFF-7FE6-4855-84E6-DFA78EE978BD}"/>
          </ac:cxnSpMkLst>
        </pc:cxnChg>
        <pc:cxnChg chg="add del">
          <ac:chgData name="Morand, Guyaume" userId="S::guyaume.morand.1@ens.etsmtl.ca::74269069-2ca0-4276-88f4-89d65634bfab" providerId="AD" clId="Web-{8247AD31-0055-7AB8-F95E-00A45F152B96}" dt="2023-08-08T18:39:12.079" v="72"/>
          <ac:cxnSpMkLst>
            <pc:docMk/>
            <pc:sldMk cId="2148725133" sldId="269"/>
            <ac:cxnSpMk id="13" creationId="{2AFD8CBA-54A3-4363-991B-B9C631BBFA74}"/>
          </ac:cxnSpMkLst>
        </pc:cxnChg>
      </pc:sldChg>
      <pc:sldChg chg="addSp delSp modSp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3178751604" sldId="270"/>
        </pc:sldMkLst>
        <pc:spChg chg="mod">
          <ac:chgData name="Morand, Guyaume" userId="S::guyaume.morand.1@ens.etsmtl.ca::74269069-2ca0-4276-88f4-89d65634bfab" providerId="AD" clId="Web-{8247AD31-0055-7AB8-F95E-00A45F152B96}" dt="2023-08-08T18:38:47.719" v="68"/>
          <ac:spMkLst>
            <pc:docMk/>
            <pc:sldMk cId="3178751604" sldId="270"/>
            <ac:spMk id="2" creationId="{F928A565-E5BB-CA12-8D9E-BC20B6BE8BAF}"/>
          </ac:spMkLst>
        </pc:spChg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3178751604" sldId="270"/>
            <ac:spMk id="3" creationId="{C3FD4283-1EEE-93DA-EEDF-1C76604A97E9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3178751604" sldId="270"/>
            <ac:spMk id="5" creationId="{C614B47A-2B71-6168-4A20-930D808950A6}"/>
          </ac:spMkLst>
        </pc:spChg>
        <pc:spChg chg="mod ord">
          <ac:chgData name="Morand, Guyaume" userId="S::guyaume.morand.1@ens.etsmtl.ca::74269069-2ca0-4276-88f4-89d65634bfab" providerId="AD" clId="Web-{8247AD31-0055-7AB8-F95E-00A45F152B96}" dt="2023-08-08T18:38:50.360" v="70" actId="20577"/>
          <ac:spMkLst>
            <pc:docMk/>
            <pc:sldMk cId="3178751604" sldId="270"/>
            <ac:spMk id="8" creationId="{313B8240-AE3F-0C71-C77C-6DC8FC8D6832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38:47.719" v="68"/>
          <ac:spMkLst>
            <pc:docMk/>
            <pc:sldMk cId="3178751604" sldId="270"/>
            <ac:spMk id="13" creationId="{A65AC7D1-EAA9-48F5-B509-60A7F50BF703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38:47.719" v="68"/>
          <ac:spMkLst>
            <pc:docMk/>
            <pc:sldMk cId="3178751604" sldId="270"/>
            <ac:spMk id="15" creationId="{D6320AF9-619A-4175-865B-5663E1AEF4C5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38:47.719" v="68"/>
          <ac:spMkLst>
            <pc:docMk/>
            <pc:sldMk cId="3178751604" sldId="270"/>
            <ac:spMk id="21" creationId="{7E018740-5C2B-4A41-AC1A-7E68D1EC1954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38:47.719" v="68"/>
          <ac:spMkLst>
            <pc:docMk/>
            <pc:sldMk cId="3178751604" sldId="270"/>
            <ac:spMk id="23" creationId="{166F75A4-C475-4941-8EE2-B80A06A2C1BB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38:47.719" v="68"/>
          <ac:spMkLst>
            <pc:docMk/>
            <pc:sldMk cId="3178751604" sldId="270"/>
            <ac:spMk id="25" creationId="{A032553A-72E8-4B0D-8405-FF9771C9AF05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38:47.719" v="68"/>
          <ac:spMkLst>
            <pc:docMk/>
            <pc:sldMk cId="3178751604" sldId="270"/>
            <ac:spMk id="27" creationId="{765800AC-C3B9-498E-87BC-29FAE4C76B21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38:47.719" v="68"/>
          <ac:spMkLst>
            <pc:docMk/>
            <pc:sldMk cId="3178751604" sldId="270"/>
            <ac:spMk id="29" creationId="{1F9D6ACB-2FF4-49F9-978A-E0D5327FC635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8:38:47.719" v="68"/>
          <ac:spMkLst>
            <pc:docMk/>
            <pc:sldMk cId="3178751604" sldId="270"/>
            <ac:spMk id="31" creationId="{A5EC319D-0FEA-4B95-A3EA-01E35672C95B}"/>
          </ac:spMkLst>
        </pc:spChg>
        <pc:picChg chg="mod">
          <ac:chgData name="Morand, Guyaume" userId="S::guyaume.morand.1@ens.etsmtl.ca::74269069-2ca0-4276-88f4-89d65634bfab" providerId="AD" clId="Web-{8247AD31-0055-7AB8-F95E-00A45F152B96}" dt="2023-08-08T18:38:47.719" v="68"/>
          <ac:picMkLst>
            <pc:docMk/>
            <pc:sldMk cId="3178751604" sldId="270"/>
            <ac:picMk id="4" creationId="{32142E9E-38EE-4064-B2CD-4427655CAB46}"/>
          </ac:picMkLst>
        </pc:picChg>
        <pc:cxnChg chg="add">
          <ac:chgData name="Morand, Guyaume" userId="S::guyaume.morand.1@ens.etsmtl.ca::74269069-2ca0-4276-88f4-89d65634bfab" providerId="AD" clId="Web-{8247AD31-0055-7AB8-F95E-00A45F152B96}" dt="2023-08-08T18:38:47.719" v="68"/>
          <ac:cxnSpMkLst>
            <pc:docMk/>
            <pc:sldMk cId="3178751604" sldId="270"/>
            <ac:cxnSpMk id="17" creationId="{063B6EC6-D752-4EE7-908B-F8F19E8C7FEA}"/>
          </ac:cxnSpMkLst>
        </pc:cxnChg>
        <pc:cxnChg chg="add">
          <ac:chgData name="Morand, Guyaume" userId="S::guyaume.morand.1@ens.etsmtl.ca::74269069-2ca0-4276-88f4-89d65634bfab" providerId="AD" clId="Web-{8247AD31-0055-7AB8-F95E-00A45F152B96}" dt="2023-08-08T18:38:47.719" v="68"/>
          <ac:cxnSpMkLst>
            <pc:docMk/>
            <pc:sldMk cId="3178751604" sldId="270"/>
            <ac:cxnSpMk id="19" creationId="{EFECD4E8-AD3E-4228-82A2-9461958EA94D}"/>
          </ac:cxnSpMkLst>
        </pc:cxnChg>
      </pc:sldChg>
      <pc:sldChg chg="addSp delSp modSp">
        <pc:chgData name="Morand, Guyaume" userId="S::guyaume.morand.1@ens.etsmtl.ca::74269069-2ca0-4276-88f4-89d65634bfab" providerId="AD" clId="Web-{8247AD31-0055-7AB8-F95E-00A45F152B96}" dt="2023-08-08T18:56:34.234" v="343"/>
        <pc:sldMkLst>
          <pc:docMk/>
          <pc:sldMk cId="458548058" sldId="271"/>
        </pc:sldMkLst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458548058" sldId="271"/>
            <ac:spMk id="4" creationId="{B6C7727A-68DE-E3C7-3EEC-7EE178FD6BF2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458548058" sldId="271"/>
            <ac:spMk id="5" creationId="{A5035F95-A2C9-6646-59C3-C781F2694444}"/>
          </ac:spMkLst>
        </pc:spChg>
      </pc:sldChg>
      <pc:sldChg chg="addSp delSp modSp new">
        <pc:chgData name="Morand, Guyaume" userId="S::guyaume.morand.1@ens.etsmtl.ca::74269069-2ca0-4276-88f4-89d65634bfab" providerId="AD" clId="Web-{8247AD31-0055-7AB8-F95E-00A45F152B96}" dt="2023-08-08T19:21:01.144" v="428" actId="20577"/>
        <pc:sldMkLst>
          <pc:docMk/>
          <pc:sldMk cId="878282123" sldId="272"/>
        </pc:sldMkLst>
        <pc:spChg chg="mod">
          <ac:chgData name="Morand, Guyaume" userId="S::guyaume.morand.1@ens.etsmtl.ca::74269069-2ca0-4276-88f4-89d65634bfab" providerId="AD" clId="Web-{8247AD31-0055-7AB8-F95E-00A45F152B96}" dt="2023-08-08T18:45:12.006" v="113" actId="20577"/>
          <ac:spMkLst>
            <pc:docMk/>
            <pc:sldMk cId="878282123" sldId="272"/>
            <ac:spMk id="2" creationId="{7E97D7ED-52F5-9FDD-73AC-F2E3A05DFD6C}"/>
          </ac:spMkLst>
        </pc:spChg>
        <pc:spChg chg="mod">
          <ac:chgData name="Morand, Guyaume" userId="S::guyaume.morand.1@ens.etsmtl.ca::74269069-2ca0-4276-88f4-89d65634bfab" providerId="AD" clId="Web-{8247AD31-0055-7AB8-F95E-00A45F152B96}" dt="2023-08-08T19:21:01.144" v="428" actId="20577"/>
          <ac:spMkLst>
            <pc:docMk/>
            <pc:sldMk cId="878282123" sldId="272"/>
            <ac:spMk id="3" creationId="{EAE4F818-8AF8-E55B-B43E-9A693E7FE2E0}"/>
          </ac:spMkLst>
        </pc:spChg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878282123" sldId="272"/>
            <ac:spMk id="4" creationId="{133E962F-EA19-E3DF-0F16-1043FB714568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878282123" sldId="272"/>
            <ac:spMk id="5" creationId="{75A164B7-725F-BE3C-6393-B1DF23C79D4B}"/>
          </ac:spMkLst>
        </pc:spChg>
      </pc:sldChg>
      <pc:sldChg chg="addSp delSp modSp new mod ord setBg">
        <pc:chgData name="Morand, Guyaume" userId="S::guyaume.morand.1@ens.etsmtl.ca::74269069-2ca0-4276-88f4-89d65634bfab" providerId="AD" clId="Web-{8247AD31-0055-7AB8-F95E-00A45F152B96}" dt="2023-08-08T19:29:14.229" v="491"/>
        <pc:sldMkLst>
          <pc:docMk/>
          <pc:sldMk cId="2606293454" sldId="273"/>
        </pc:sldMkLst>
        <pc:spChg chg="mod">
          <ac:chgData name="Morand, Guyaume" userId="S::guyaume.morand.1@ens.etsmtl.ca::74269069-2ca0-4276-88f4-89d65634bfab" providerId="AD" clId="Web-{8247AD31-0055-7AB8-F95E-00A45F152B96}" dt="2023-08-08T18:54:34.342" v="316"/>
          <ac:spMkLst>
            <pc:docMk/>
            <pc:sldMk cId="2606293454" sldId="273"/>
            <ac:spMk id="2" creationId="{DD751E28-1A7B-1763-287C-6608A7D4C34E}"/>
          </ac:spMkLst>
        </pc:spChg>
        <pc:spChg chg="mod ord">
          <ac:chgData name="Morand, Guyaume" userId="S::guyaume.morand.1@ens.etsmtl.ca::74269069-2ca0-4276-88f4-89d65634bfab" providerId="AD" clId="Web-{8247AD31-0055-7AB8-F95E-00A45F152B96}" dt="2023-08-08T18:55:28.045" v="331" actId="20577"/>
          <ac:spMkLst>
            <pc:docMk/>
            <pc:sldMk cId="2606293454" sldId="273"/>
            <ac:spMk id="3" creationId="{6FB2CB92-4923-F3BE-2E50-21279E082CD4}"/>
          </ac:spMkLst>
        </pc:spChg>
        <pc:spChg chg="add mod">
          <ac:chgData name="Morand, Guyaume" userId="S::guyaume.morand.1@ens.etsmtl.ca::74269069-2ca0-4276-88f4-89d65634bfab" providerId="AD" clId="Web-{8247AD31-0055-7AB8-F95E-00A45F152B96}" dt="2023-08-08T18:56:16.655" v="334"/>
          <ac:spMkLst>
            <pc:docMk/>
            <pc:sldMk cId="2606293454" sldId="273"/>
            <ac:spMk id="5" creationId="{4E898E9B-76CF-BE70-7FC3-0D06DDDACD58}"/>
          </ac:spMkLst>
        </pc:spChg>
        <pc:spChg chg="add del mod">
          <ac:chgData name="Morand, Guyaume" userId="S::guyaume.morand.1@ens.etsmtl.ca::74269069-2ca0-4276-88f4-89d65634bfab" providerId="AD" clId="Web-{8247AD31-0055-7AB8-F95E-00A45F152B96}" dt="2023-08-08T18:56:34.234" v="343"/>
          <ac:spMkLst>
            <pc:docMk/>
            <pc:sldMk cId="2606293454" sldId="273"/>
            <ac:spMk id="6" creationId="{AFFC8911-0DBB-BEE0-A147-F4045D8AF4BA}"/>
          </ac:spMkLst>
        </pc:spChg>
        <pc:picChg chg="add mod">
          <ac:chgData name="Morand, Guyaume" userId="S::guyaume.morand.1@ens.etsmtl.ca::74269069-2ca0-4276-88f4-89d65634bfab" providerId="AD" clId="Web-{8247AD31-0055-7AB8-F95E-00A45F152B96}" dt="2023-08-08T18:54:34.342" v="316"/>
          <ac:picMkLst>
            <pc:docMk/>
            <pc:sldMk cId="2606293454" sldId="273"/>
            <ac:picMk id="4" creationId="{8B4AEEDD-7962-1C2D-C658-96AD1C1C1210}"/>
          </ac:picMkLst>
        </pc:picChg>
      </pc:sldChg>
      <pc:sldChg chg="addSp delSp modSp new mod setBg">
        <pc:chgData name="Morand, Guyaume" userId="S::guyaume.morand.1@ens.etsmtl.ca::74269069-2ca0-4276-88f4-89d65634bfab" providerId="AD" clId="Web-{8247AD31-0055-7AB8-F95E-00A45F152B96}" dt="2023-08-08T19:15:50.874" v="421" actId="20577"/>
        <pc:sldMkLst>
          <pc:docMk/>
          <pc:sldMk cId="3836316183" sldId="274"/>
        </pc:sldMkLst>
        <pc:spChg chg="mod">
          <ac:chgData name="Morand, Guyaume" userId="S::guyaume.morand.1@ens.etsmtl.ca::74269069-2ca0-4276-88f4-89d65634bfab" providerId="AD" clId="Web-{8247AD31-0055-7AB8-F95E-00A45F152B96}" dt="2023-08-08T19:09:23.197" v="363"/>
          <ac:spMkLst>
            <pc:docMk/>
            <pc:sldMk cId="3836316183" sldId="274"/>
            <ac:spMk id="2" creationId="{B2D64A15-BF3E-FE73-4F07-166735622F54}"/>
          </ac:spMkLst>
        </pc:spChg>
        <pc:spChg chg="del">
          <ac:chgData name="Morand, Guyaume" userId="S::guyaume.morand.1@ens.etsmtl.ca::74269069-2ca0-4276-88f4-89d65634bfab" providerId="AD" clId="Web-{8247AD31-0055-7AB8-F95E-00A45F152B96}" dt="2023-08-08T19:09:04.119" v="362"/>
          <ac:spMkLst>
            <pc:docMk/>
            <pc:sldMk cId="3836316183" sldId="274"/>
            <ac:spMk id="3" creationId="{4B8FB065-8B80-1873-B17B-56A3DF66BC04}"/>
          </ac:spMkLst>
        </pc:spChg>
        <pc:spChg chg="mod">
          <ac:chgData name="Morand, Guyaume" userId="S::guyaume.morand.1@ens.etsmtl.ca::74269069-2ca0-4276-88f4-89d65634bfab" providerId="AD" clId="Web-{8247AD31-0055-7AB8-F95E-00A45F152B96}" dt="2023-08-08T19:09:23.197" v="363"/>
          <ac:spMkLst>
            <pc:docMk/>
            <pc:sldMk cId="3836316183" sldId="274"/>
            <ac:spMk id="4" creationId="{B3CFFE0A-2623-9614-27FB-A30860DB5EA7}"/>
          </ac:spMkLst>
        </pc:spChg>
        <pc:spChg chg="add mod">
          <ac:chgData name="Morand, Guyaume" userId="S::guyaume.morand.1@ens.etsmtl.ca::74269069-2ca0-4276-88f4-89d65634bfab" providerId="AD" clId="Web-{8247AD31-0055-7AB8-F95E-00A45F152B96}" dt="2023-08-08T19:15:50.874" v="421" actId="20577"/>
          <ac:spMkLst>
            <pc:docMk/>
            <pc:sldMk cId="3836316183" sldId="274"/>
            <ac:spMk id="9" creationId="{862B4DB7-550C-8305-088A-8062C4B8A87A}"/>
          </ac:spMkLst>
        </pc:spChg>
        <pc:spChg chg="add">
          <ac:chgData name="Morand, Guyaume" userId="S::guyaume.morand.1@ens.etsmtl.ca::74269069-2ca0-4276-88f4-89d65634bfab" providerId="AD" clId="Web-{8247AD31-0055-7AB8-F95E-00A45F152B96}" dt="2023-08-08T19:09:23.197" v="363"/>
          <ac:spMkLst>
            <pc:docMk/>
            <pc:sldMk cId="3836316183" sldId="274"/>
            <ac:spMk id="12" creationId="{3BCB5F6A-9EB0-40B0-9D13-3023E9A20508}"/>
          </ac:spMkLst>
        </pc:spChg>
        <pc:picChg chg="add mod ord">
          <ac:chgData name="Morand, Guyaume" userId="S::guyaume.morand.1@ens.etsmtl.ca::74269069-2ca0-4276-88f4-89d65634bfab" providerId="AD" clId="Web-{8247AD31-0055-7AB8-F95E-00A45F152B96}" dt="2023-08-08T19:09:23.197" v="363"/>
          <ac:picMkLst>
            <pc:docMk/>
            <pc:sldMk cId="3836316183" sldId="274"/>
            <ac:picMk id="5" creationId="{A9DF20E6-B0C8-AE32-5D47-1FCB8F6BD272}"/>
          </ac:picMkLst>
        </pc:picChg>
      </pc:sldChg>
      <pc:sldMasterChg chg="mod modSldLayout">
        <pc:chgData name="Morand, Guyaume" userId="S::guyaume.morand.1@ens.etsmtl.ca::74269069-2ca0-4276-88f4-89d65634bfab" providerId="AD" clId="Web-{8247AD31-0055-7AB8-F95E-00A45F152B96}" dt="2023-08-08T18:56:36.828" v="346"/>
        <pc:sldMasterMkLst>
          <pc:docMk/>
          <pc:sldMasterMk cId="0" sldId="2147483648"/>
        </pc:sldMasterMkLst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51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53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54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55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57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59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60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61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62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63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64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65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66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67"/>
          </pc:sldLayoutMkLst>
        </pc:sldLayoutChg>
        <pc:sldLayoutChg chg="mod">
          <pc:chgData name="Morand, Guyaume" userId="S::guyaume.morand.1@ens.etsmtl.ca::74269069-2ca0-4276-88f4-89d65634bfab" providerId="AD" clId="Web-{8247AD31-0055-7AB8-F95E-00A45F152B96}" dt="2023-08-08T18:56:36.828" v="346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  <pc:docChgLst>
    <pc:chgData name="Morand, Guyaume" userId="S::guyaume.morand.1@ens.etsmtl.ca::74269069-2ca0-4276-88f4-89d65634bfab" providerId="AD" clId="Web-{2F349967-FC97-8CB9-606D-A523EE59B300}"/>
    <pc:docChg chg="addSld modSld sldOrd">
      <pc:chgData name="Morand, Guyaume" userId="S::guyaume.morand.1@ens.etsmtl.ca::74269069-2ca0-4276-88f4-89d65634bfab" providerId="AD" clId="Web-{2F349967-FC97-8CB9-606D-A523EE59B300}" dt="2023-08-08T21:26:20.652" v="71" actId="20577"/>
      <pc:docMkLst>
        <pc:docMk/>
      </pc:docMkLst>
      <pc:sldChg chg="addSp delSp modSp mod setBg">
        <pc:chgData name="Morand, Guyaume" userId="S::guyaume.morand.1@ens.etsmtl.ca::74269069-2ca0-4276-88f4-89d65634bfab" providerId="AD" clId="Web-{2F349967-FC97-8CB9-606D-A523EE59B300}" dt="2023-08-08T21:26:20.652" v="71" actId="20577"/>
        <pc:sldMkLst>
          <pc:docMk/>
          <pc:sldMk cId="2017141006" sldId="264"/>
        </pc:sldMkLst>
        <pc:spChg chg="mod">
          <ac:chgData name="Morand, Guyaume" userId="S::guyaume.morand.1@ens.etsmtl.ca::74269069-2ca0-4276-88f4-89d65634bfab" providerId="AD" clId="Web-{2F349967-FC97-8CB9-606D-A523EE59B300}" dt="2023-08-08T21:26:13.683" v="69" actId="20577"/>
          <ac:spMkLst>
            <pc:docMk/>
            <pc:sldMk cId="2017141006" sldId="264"/>
            <ac:spMk id="2" creationId="{C4F2172E-E824-940B-062E-62ADE30C20A5}"/>
          </ac:spMkLst>
        </pc:spChg>
        <pc:spChg chg="mod ord">
          <ac:chgData name="Morand, Guyaume" userId="S::guyaume.morand.1@ens.etsmtl.ca::74269069-2ca0-4276-88f4-89d65634bfab" providerId="AD" clId="Web-{2F349967-FC97-8CB9-606D-A523EE59B300}" dt="2023-08-08T21:25:48.542" v="61"/>
          <ac:spMkLst>
            <pc:docMk/>
            <pc:sldMk cId="2017141006" sldId="264"/>
            <ac:spMk id="4" creationId="{410ED00F-4676-E1D9-047C-FD41045EF451}"/>
          </ac:spMkLst>
        </pc:spChg>
        <pc:spChg chg="del mod">
          <ac:chgData name="Morand, Guyaume" userId="S::guyaume.morand.1@ens.etsmtl.ca::74269069-2ca0-4276-88f4-89d65634bfab" providerId="AD" clId="Web-{2F349967-FC97-8CB9-606D-A523EE59B300}" dt="2023-08-08T21:25:48.542" v="61"/>
          <ac:spMkLst>
            <pc:docMk/>
            <pc:sldMk cId="2017141006" sldId="264"/>
            <ac:spMk id="9" creationId="{131D6385-6E67-C7A5-951F-ADB2621312A7}"/>
          </ac:spMkLst>
        </pc:spChg>
        <pc:spChg chg="add del">
          <ac:chgData name="Morand, Guyaume" userId="S::guyaume.morand.1@ens.etsmtl.ca::74269069-2ca0-4276-88f4-89d65634bfab" providerId="AD" clId="Web-{2F349967-FC97-8CB9-606D-A523EE59B300}" dt="2023-08-08T21:25:48.542" v="61"/>
          <ac:spMkLst>
            <pc:docMk/>
            <pc:sldMk cId="2017141006" sldId="264"/>
            <ac:spMk id="20" creationId="{F10FD715-4DCE-4779-B634-EC78315EA213}"/>
          </ac:spMkLst>
        </pc:spChg>
        <pc:spChg chg="add del">
          <ac:chgData name="Morand, Guyaume" userId="S::guyaume.morand.1@ens.etsmtl.ca::74269069-2ca0-4276-88f4-89d65634bfab" providerId="AD" clId="Web-{2F349967-FC97-8CB9-606D-A523EE59B300}" dt="2023-08-08T21:25:48.542" v="61"/>
          <ac:spMkLst>
            <pc:docMk/>
            <pc:sldMk cId="2017141006" sldId="264"/>
            <ac:spMk id="22" creationId="{603AE127-802C-459A-A612-DB85B67F0DC0}"/>
          </ac:spMkLst>
        </pc:spChg>
        <pc:spChg chg="add del">
          <ac:chgData name="Morand, Guyaume" userId="S::guyaume.morand.1@ens.etsmtl.ca::74269069-2ca0-4276-88f4-89d65634bfab" providerId="AD" clId="Web-{2F349967-FC97-8CB9-606D-A523EE59B300}" dt="2023-08-08T21:25:48.542" v="61"/>
          <ac:spMkLst>
            <pc:docMk/>
            <pc:sldMk cId="2017141006" sldId="264"/>
            <ac:spMk id="24" creationId="{9323D83D-50D6-4040-A58B-FCEA340F886A}"/>
          </ac:spMkLst>
        </pc:spChg>
        <pc:spChg chg="add del">
          <ac:chgData name="Morand, Guyaume" userId="S::guyaume.morand.1@ens.etsmtl.ca::74269069-2ca0-4276-88f4-89d65634bfab" providerId="AD" clId="Web-{2F349967-FC97-8CB9-606D-A523EE59B300}" dt="2023-08-08T21:25:43.792" v="60"/>
          <ac:spMkLst>
            <pc:docMk/>
            <pc:sldMk cId="2017141006" sldId="264"/>
            <ac:spMk id="30" creationId="{BDDE9CD4-0E0A-4129-8689-A89C4E9A666D}"/>
          </ac:spMkLst>
        </pc:spChg>
        <pc:spChg chg="add del">
          <ac:chgData name="Morand, Guyaume" userId="S::guyaume.morand.1@ens.etsmtl.ca::74269069-2ca0-4276-88f4-89d65634bfab" providerId="AD" clId="Web-{2F349967-FC97-8CB9-606D-A523EE59B300}" dt="2023-08-08T21:26:06.761" v="68"/>
          <ac:spMkLst>
            <pc:docMk/>
            <pc:sldMk cId="2017141006" sldId="264"/>
            <ac:spMk id="36" creationId="{45B71F80-1F92-4074-84D9-16A062B215B3}"/>
          </ac:spMkLst>
        </pc:spChg>
        <pc:spChg chg="add del">
          <ac:chgData name="Morand, Guyaume" userId="S::guyaume.morand.1@ens.etsmtl.ca::74269069-2ca0-4276-88f4-89d65634bfab" providerId="AD" clId="Web-{2F349967-FC97-8CB9-606D-A523EE59B300}" dt="2023-08-08T21:26:06.761" v="68"/>
          <ac:spMkLst>
            <pc:docMk/>
            <pc:sldMk cId="2017141006" sldId="264"/>
            <ac:spMk id="45" creationId="{7209C9DA-6E0D-46D9-8275-C52222D8CCAC}"/>
          </ac:spMkLst>
        </pc:spChg>
        <pc:spChg chg="add del">
          <ac:chgData name="Morand, Guyaume" userId="S::guyaume.morand.1@ens.etsmtl.ca::74269069-2ca0-4276-88f4-89d65634bfab" providerId="AD" clId="Web-{2F349967-FC97-8CB9-606D-A523EE59B300}" dt="2023-08-08T21:26:06.761" v="68"/>
          <ac:spMkLst>
            <pc:docMk/>
            <pc:sldMk cId="2017141006" sldId="264"/>
            <ac:spMk id="50" creationId="{3EB57A4D-E0D0-46DA-B339-F24CA46FA70B}"/>
          </ac:spMkLst>
        </pc:spChg>
        <pc:spChg chg="add">
          <ac:chgData name="Morand, Guyaume" userId="S::guyaume.morand.1@ens.etsmtl.ca::74269069-2ca0-4276-88f4-89d65634bfab" providerId="AD" clId="Web-{2F349967-FC97-8CB9-606D-A523EE59B300}" dt="2023-08-08T21:26:06.761" v="68"/>
          <ac:spMkLst>
            <pc:docMk/>
            <pc:sldMk cId="2017141006" sldId="264"/>
            <ac:spMk id="53" creationId="{45B71F80-1F92-4074-84D9-16A062B215B3}"/>
          </ac:spMkLst>
        </pc:spChg>
        <pc:spChg chg="add">
          <ac:chgData name="Morand, Guyaume" userId="S::guyaume.morand.1@ens.etsmtl.ca::74269069-2ca0-4276-88f4-89d65634bfab" providerId="AD" clId="Web-{2F349967-FC97-8CB9-606D-A523EE59B300}" dt="2023-08-08T21:26:06.761" v="68"/>
          <ac:spMkLst>
            <pc:docMk/>
            <pc:sldMk cId="2017141006" sldId="264"/>
            <ac:spMk id="58" creationId="{7209C9DA-6E0D-46D9-8275-C52222D8CCAC}"/>
          </ac:spMkLst>
        </pc:spChg>
        <pc:spChg chg="add">
          <ac:chgData name="Morand, Guyaume" userId="S::guyaume.morand.1@ens.etsmtl.ca::74269069-2ca0-4276-88f4-89d65634bfab" providerId="AD" clId="Web-{2F349967-FC97-8CB9-606D-A523EE59B300}" dt="2023-08-08T21:26:06.761" v="68"/>
          <ac:spMkLst>
            <pc:docMk/>
            <pc:sldMk cId="2017141006" sldId="264"/>
            <ac:spMk id="60" creationId="{3EB57A4D-E0D0-46DA-B339-F24CA46FA70B}"/>
          </ac:spMkLst>
        </pc:spChg>
        <pc:grpChg chg="add del">
          <ac:chgData name="Morand, Guyaume" userId="S::guyaume.morand.1@ens.etsmtl.ca::74269069-2ca0-4276-88f4-89d65634bfab" providerId="AD" clId="Web-{2F349967-FC97-8CB9-606D-A523EE59B300}" dt="2023-08-08T21:25:43.792" v="60"/>
          <ac:grpSpMkLst>
            <pc:docMk/>
            <pc:sldMk cId="2017141006" sldId="264"/>
            <ac:grpSpMk id="32" creationId="{85DB3CA2-FA66-42B9-90EF-394894352D8C}"/>
          </ac:grpSpMkLst>
        </pc:grpChg>
        <pc:graphicFrameChg chg="add mod modGraphic">
          <ac:chgData name="Morand, Guyaume" userId="S::guyaume.morand.1@ens.etsmtl.ca::74269069-2ca0-4276-88f4-89d65634bfab" providerId="AD" clId="Web-{2F349967-FC97-8CB9-606D-A523EE59B300}" dt="2023-08-08T21:26:20.652" v="71" actId="20577"/>
          <ac:graphicFrameMkLst>
            <pc:docMk/>
            <pc:sldMk cId="2017141006" sldId="264"/>
            <ac:graphicFrameMk id="51" creationId="{423A845B-CA41-EF0B-A3F8-A1EC3BB8FBD2}"/>
          </ac:graphicFrameMkLst>
        </pc:graphicFrameChg>
        <pc:picChg chg="add del">
          <ac:chgData name="Morand, Guyaume" userId="S::guyaume.morand.1@ens.etsmtl.ca::74269069-2ca0-4276-88f4-89d65634bfab" providerId="AD" clId="Web-{2F349967-FC97-8CB9-606D-A523EE59B300}" dt="2023-08-08T21:25:43.792" v="60"/>
          <ac:picMkLst>
            <pc:docMk/>
            <pc:sldMk cId="2017141006" sldId="264"/>
            <ac:picMk id="26" creationId="{30F9B9B2-172B-4B23-EB5B-B911C70A70F4}"/>
          </ac:picMkLst>
        </pc:picChg>
        <pc:cxnChg chg="add del">
          <ac:chgData name="Morand, Guyaume" userId="S::guyaume.morand.1@ens.etsmtl.ca::74269069-2ca0-4276-88f4-89d65634bfab" providerId="AD" clId="Web-{2F349967-FC97-8CB9-606D-A523EE59B300}" dt="2023-08-08T21:25:48.542" v="61"/>
          <ac:cxnSpMkLst>
            <pc:docMk/>
            <pc:sldMk cId="2017141006" sldId="264"/>
            <ac:cxnSpMk id="18" creationId="{1A1FE6BB-DFB2-4080-9B5E-076EF5DDE67B}"/>
          </ac:cxnSpMkLst>
        </pc:cxnChg>
      </pc:sldChg>
      <pc:sldChg chg="addSp modSp new mod ord setBg">
        <pc:chgData name="Morand, Guyaume" userId="S::guyaume.morand.1@ens.etsmtl.ca::74269069-2ca0-4276-88f4-89d65634bfab" providerId="AD" clId="Web-{2F349967-FC97-8CB9-606D-A523EE59B300}" dt="2023-08-08T21:25:22.339" v="58"/>
        <pc:sldMkLst>
          <pc:docMk/>
          <pc:sldMk cId="1499773487" sldId="276"/>
        </pc:sldMkLst>
        <pc:spChg chg="mod">
          <ac:chgData name="Morand, Guyaume" userId="S::guyaume.morand.1@ens.etsmtl.ca::74269069-2ca0-4276-88f4-89d65634bfab" providerId="AD" clId="Web-{2F349967-FC97-8CB9-606D-A523EE59B300}" dt="2023-08-08T21:25:22.339" v="58"/>
          <ac:spMkLst>
            <pc:docMk/>
            <pc:sldMk cId="1499773487" sldId="276"/>
            <ac:spMk id="2" creationId="{16D5A96A-D6D5-DB1D-E8A3-E93B24B7FCE9}"/>
          </ac:spMkLst>
        </pc:spChg>
        <pc:spChg chg="mod">
          <ac:chgData name="Morand, Guyaume" userId="S::guyaume.morand.1@ens.etsmtl.ca::74269069-2ca0-4276-88f4-89d65634bfab" providerId="AD" clId="Web-{2F349967-FC97-8CB9-606D-A523EE59B300}" dt="2023-08-08T21:25:22.339" v="58"/>
          <ac:spMkLst>
            <pc:docMk/>
            <pc:sldMk cId="1499773487" sldId="276"/>
            <ac:spMk id="3" creationId="{8E8B803D-50E7-4DC5-7CB9-37BAF058B794}"/>
          </ac:spMkLst>
        </pc:spChg>
        <pc:spChg chg="mod">
          <ac:chgData name="Morand, Guyaume" userId="S::guyaume.morand.1@ens.etsmtl.ca::74269069-2ca0-4276-88f4-89d65634bfab" providerId="AD" clId="Web-{2F349967-FC97-8CB9-606D-A523EE59B300}" dt="2023-08-08T21:25:22.339" v="58"/>
          <ac:spMkLst>
            <pc:docMk/>
            <pc:sldMk cId="1499773487" sldId="276"/>
            <ac:spMk id="4" creationId="{582800E6-8916-BDDB-AD6F-D55232ADBB5B}"/>
          </ac:spMkLst>
        </pc:spChg>
        <pc:spChg chg="add">
          <ac:chgData name="Morand, Guyaume" userId="S::guyaume.morand.1@ens.etsmtl.ca::74269069-2ca0-4276-88f4-89d65634bfab" providerId="AD" clId="Web-{2F349967-FC97-8CB9-606D-A523EE59B300}" dt="2023-08-08T21:25:22.339" v="58"/>
          <ac:spMkLst>
            <pc:docMk/>
            <pc:sldMk cId="1499773487" sldId="276"/>
            <ac:spMk id="10" creationId="{3BCB5F6A-9EB0-40B0-9D13-3023E9A20508}"/>
          </ac:spMkLst>
        </pc:spChg>
        <pc:picChg chg="add">
          <ac:chgData name="Morand, Guyaume" userId="S::guyaume.morand.1@ens.etsmtl.ca::74269069-2ca0-4276-88f4-89d65634bfab" providerId="AD" clId="Web-{2F349967-FC97-8CB9-606D-A523EE59B300}" dt="2023-08-08T21:25:22.339" v="58"/>
          <ac:picMkLst>
            <pc:docMk/>
            <pc:sldMk cId="1499773487" sldId="276"/>
            <ac:picMk id="6" creationId="{20917FFE-EE49-A367-4BEE-71F889AF81E6}"/>
          </ac:picMkLst>
        </pc:picChg>
      </pc:sldChg>
    </pc:docChg>
  </pc:docChgLst>
  <pc:docChgLst>
    <pc:chgData name="Legault, Tristan" userId="S::tristan.legault.1@ens.etsmtl.ca::8fcbd813-a98b-4249-bb37-e1170bb916e7" providerId="AD" clId="Web-{E51AAD21-3544-BF99-A454-459E623C7336}"/>
    <pc:docChg chg="modSld sldOrd">
      <pc:chgData name="Legault, Tristan" userId="S::tristan.legault.1@ens.etsmtl.ca::8fcbd813-a98b-4249-bb37-e1170bb916e7" providerId="AD" clId="Web-{E51AAD21-3544-BF99-A454-459E623C7336}" dt="2023-08-09T08:04:49.086" v="4"/>
      <pc:docMkLst>
        <pc:docMk/>
      </pc:docMkLst>
      <pc:sldChg chg="modSp">
        <pc:chgData name="Legault, Tristan" userId="S::tristan.legault.1@ens.etsmtl.ca::8fcbd813-a98b-4249-bb37-e1170bb916e7" providerId="AD" clId="Web-{E51AAD21-3544-BF99-A454-459E623C7336}" dt="2023-08-09T07:44:31.909" v="0" actId="14100"/>
        <pc:sldMkLst>
          <pc:docMk/>
          <pc:sldMk cId="2606293454" sldId="273"/>
        </pc:sldMkLst>
        <pc:spChg chg="mod">
          <ac:chgData name="Legault, Tristan" userId="S::tristan.legault.1@ens.etsmtl.ca::8fcbd813-a98b-4249-bb37-e1170bb916e7" providerId="AD" clId="Web-{E51AAD21-3544-BF99-A454-459E623C7336}" dt="2023-08-09T07:44:31.909" v="0" actId="14100"/>
          <ac:spMkLst>
            <pc:docMk/>
            <pc:sldMk cId="2606293454" sldId="273"/>
            <ac:spMk id="2" creationId="{DD751E28-1A7B-1763-287C-6608A7D4C34E}"/>
          </ac:spMkLst>
        </pc:spChg>
      </pc:sldChg>
      <pc:sldChg chg="modSp ord">
        <pc:chgData name="Legault, Tristan" userId="S::tristan.legault.1@ens.etsmtl.ca::8fcbd813-a98b-4249-bb37-e1170bb916e7" providerId="AD" clId="Web-{E51AAD21-3544-BF99-A454-459E623C7336}" dt="2023-08-09T08:04:49.086" v="4"/>
        <pc:sldMkLst>
          <pc:docMk/>
          <pc:sldMk cId="1499773487" sldId="276"/>
        </pc:sldMkLst>
        <pc:spChg chg="mod">
          <ac:chgData name="Legault, Tristan" userId="S::tristan.legault.1@ens.etsmtl.ca::8fcbd813-a98b-4249-bb37-e1170bb916e7" providerId="AD" clId="Web-{E51AAD21-3544-BF99-A454-459E623C7336}" dt="2023-08-09T08:04:48.633" v="3" actId="20577"/>
          <ac:spMkLst>
            <pc:docMk/>
            <pc:sldMk cId="1499773487" sldId="276"/>
            <ac:spMk id="3" creationId="{8E8B803D-50E7-4DC5-7CB9-37BAF058B794}"/>
          </ac:spMkLst>
        </pc:spChg>
      </pc:sldChg>
    </pc:docChg>
  </pc:docChgLst>
  <pc:docChgLst>
    <pc:chgData name="Lalonde, Kevin" userId="bf689161-24e8-458f-9863-58215cef3c83" providerId="ADAL" clId="{0602F838-E19F-47E1-B468-DEF9DE74D51B}"/>
    <pc:docChg chg="undo custSel addSld modSld">
      <pc:chgData name="Lalonde, Kevin" userId="bf689161-24e8-458f-9863-58215cef3c83" providerId="ADAL" clId="{0602F838-E19F-47E1-B468-DEF9DE74D51B}" dt="2023-08-09T02:14:40.866" v="1695" actId="1076"/>
      <pc:docMkLst>
        <pc:docMk/>
      </pc:docMkLst>
      <pc:sldChg chg="addSp delSp modSp mod">
        <pc:chgData name="Lalonde, Kevin" userId="bf689161-24e8-458f-9863-58215cef3c83" providerId="ADAL" clId="{0602F838-E19F-47E1-B468-DEF9DE74D51B}" dt="2023-08-08T02:43:53.230" v="1110" actId="1076"/>
        <pc:sldMkLst>
          <pc:docMk/>
          <pc:sldMk cId="3299434036" sldId="257"/>
        </pc:sldMkLst>
        <pc:spChg chg="mod">
          <ac:chgData name="Lalonde, Kevin" userId="bf689161-24e8-458f-9863-58215cef3c83" providerId="ADAL" clId="{0602F838-E19F-47E1-B468-DEF9DE74D51B}" dt="2023-08-07T17:23:15.933" v="0" actId="20577"/>
          <ac:spMkLst>
            <pc:docMk/>
            <pc:sldMk cId="3299434036" sldId="257"/>
            <ac:spMk id="3" creationId="{2D10A37C-41F7-43AD-8051-3A38D4960505}"/>
          </ac:spMkLst>
        </pc:spChg>
        <pc:picChg chg="add mod">
          <ac:chgData name="Lalonde, Kevin" userId="bf689161-24e8-458f-9863-58215cef3c83" providerId="ADAL" clId="{0602F838-E19F-47E1-B468-DEF9DE74D51B}" dt="2023-08-08T02:43:53.230" v="1110" actId="1076"/>
          <ac:picMkLst>
            <pc:docMk/>
            <pc:sldMk cId="3299434036" sldId="257"/>
            <ac:picMk id="4" creationId="{53FE48F5-4648-B8A6-59F9-FFA8EF4E50F6}"/>
          </ac:picMkLst>
        </pc:picChg>
        <pc:picChg chg="del">
          <ac:chgData name="Lalonde, Kevin" userId="bf689161-24e8-458f-9863-58215cef3c83" providerId="ADAL" clId="{0602F838-E19F-47E1-B468-DEF9DE74D51B}" dt="2023-08-08T02:43:31.259" v="1103" actId="21"/>
          <ac:picMkLst>
            <pc:docMk/>
            <pc:sldMk cId="3299434036" sldId="257"/>
            <ac:picMk id="6" creationId="{99AABFDD-865A-417D-B41F-FE824C0C5963}"/>
          </ac:picMkLst>
        </pc:picChg>
      </pc:sldChg>
      <pc:sldChg chg="modSp new mod">
        <pc:chgData name="Lalonde, Kevin" userId="bf689161-24e8-458f-9863-58215cef3c83" providerId="ADAL" clId="{0602F838-E19F-47E1-B468-DEF9DE74D51B}" dt="2023-08-07T19:51:27.917" v="427" actId="20577"/>
        <pc:sldMkLst>
          <pc:docMk/>
          <pc:sldMk cId="783559897" sldId="262"/>
        </pc:sldMkLst>
        <pc:spChg chg="mod">
          <ac:chgData name="Lalonde, Kevin" userId="bf689161-24e8-458f-9863-58215cef3c83" providerId="ADAL" clId="{0602F838-E19F-47E1-B468-DEF9DE74D51B}" dt="2023-08-07T17:26:27.636" v="31" actId="20577"/>
          <ac:spMkLst>
            <pc:docMk/>
            <pc:sldMk cId="783559897" sldId="262"/>
            <ac:spMk id="2" creationId="{8631C1EE-A9B7-3CD7-3838-DA84B848A887}"/>
          </ac:spMkLst>
        </pc:spChg>
        <pc:spChg chg="mod">
          <ac:chgData name="Lalonde, Kevin" userId="bf689161-24e8-458f-9863-58215cef3c83" providerId="ADAL" clId="{0602F838-E19F-47E1-B468-DEF9DE74D51B}" dt="2023-08-07T19:51:27.917" v="427" actId="20577"/>
          <ac:spMkLst>
            <pc:docMk/>
            <pc:sldMk cId="783559897" sldId="262"/>
            <ac:spMk id="3" creationId="{1DC75394-D899-91E1-D449-922D6553E70A}"/>
          </ac:spMkLst>
        </pc:spChg>
      </pc:sldChg>
      <pc:sldChg chg="modSp mod">
        <pc:chgData name="Lalonde, Kevin" userId="bf689161-24e8-458f-9863-58215cef3c83" providerId="ADAL" clId="{0602F838-E19F-47E1-B468-DEF9DE74D51B}" dt="2023-08-08T15:15:01.884" v="1353" actId="14100"/>
        <pc:sldMkLst>
          <pc:docMk/>
          <pc:sldMk cId="3933024756" sldId="263"/>
        </pc:sldMkLst>
        <pc:spChg chg="mod">
          <ac:chgData name="Lalonde, Kevin" userId="bf689161-24e8-458f-9863-58215cef3c83" providerId="ADAL" clId="{0602F838-E19F-47E1-B468-DEF9DE74D51B}" dt="2023-08-08T15:15:01.884" v="1353" actId="14100"/>
          <ac:spMkLst>
            <pc:docMk/>
            <pc:sldMk cId="3933024756" sldId="263"/>
            <ac:spMk id="3" creationId="{67D4F5E3-B36A-C5C3-D685-71F5937C9752}"/>
          </ac:spMkLst>
        </pc:spChg>
      </pc:sldChg>
      <pc:sldChg chg="modSp add mod">
        <pc:chgData name="Lalonde, Kevin" userId="bf689161-24e8-458f-9863-58215cef3c83" providerId="ADAL" clId="{0602F838-E19F-47E1-B468-DEF9DE74D51B}" dt="2023-08-08T01:55:49.130" v="968" actId="20577"/>
        <pc:sldMkLst>
          <pc:docMk/>
          <pc:sldMk cId="2017141006" sldId="264"/>
        </pc:sldMkLst>
        <pc:spChg chg="mod">
          <ac:chgData name="Lalonde, Kevin" userId="bf689161-24e8-458f-9863-58215cef3c83" providerId="ADAL" clId="{0602F838-E19F-47E1-B468-DEF9DE74D51B}" dt="2023-08-08T00:18:05.381" v="473" actId="20577"/>
          <ac:spMkLst>
            <pc:docMk/>
            <pc:sldMk cId="2017141006" sldId="264"/>
            <ac:spMk id="2" creationId="{C4F2172E-E824-940B-062E-62ADE30C20A5}"/>
          </ac:spMkLst>
        </pc:spChg>
        <pc:spChg chg="mod">
          <ac:chgData name="Lalonde, Kevin" userId="bf689161-24e8-458f-9863-58215cef3c83" providerId="ADAL" clId="{0602F838-E19F-47E1-B468-DEF9DE74D51B}" dt="2023-08-08T01:55:49.130" v="968" actId="20577"/>
          <ac:spMkLst>
            <pc:docMk/>
            <pc:sldMk cId="2017141006" sldId="264"/>
            <ac:spMk id="3" creationId="{67D4F5E3-B36A-C5C3-D685-71F5937C9752}"/>
          </ac:spMkLst>
        </pc:spChg>
      </pc:sldChg>
      <pc:sldChg chg="addSp modSp mod setBg">
        <pc:chgData name="Lalonde, Kevin" userId="bf689161-24e8-458f-9863-58215cef3c83" providerId="ADAL" clId="{0602F838-E19F-47E1-B468-DEF9DE74D51B}" dt="2023-08-09T01:28:45.972" v="1413" actId="1076"/>
        <pc:sldMkLst>
          <pc:docMk/>
          <pc:sldMk cId="129707809" sldId="265"/>
        </pc:sldMkLst>
        <pc:spChg chg="mod">
          <ac:chgData name="Lalonde, Kevin" userId="bf689161-24e8-458f-9863-58215cef3c83" providerId="ADAL" clId="{0602F838-E19F-47E1-B468-DEF9DE74D51B}" dt="2023-08-08T06:24:54.561" v="1330" actId="26606"/>
          <ac:spMkLst>
            <pc:docMk/>
            <pc:sldMk cId="129707809" sldId="265"/>
            <ac:spMk id="2" creationId="{A858628D-0968-3121-1983-DE9B517B6231}"/>
          </ac:spMkLst>
        </pc:spChg>
        <pc:spChg chg="mod">
          <ac:chgData name="Lalonde, Kevin" userId="bf689161-24e8-458f-9863-58215cef3c83" providerId="ADAL" clId="{0602F838-E19F-47E1-B468-DEF9DE74D51B}" dt="2023-08-08T06:24:54.604" v="1331" actId="27636"/>
          <ac:spMkLst>
            <pc:docMk/>
            <pc:sldMk cId="129707809" sldId="265"/>
            <ac:spMk id="3" creationId="{DE530274-62FF-A9F6-8E0F-60CC918ADD9D}"/>
          </ac:spMkLst>
        </pc:spChg>
        <pc:spChg chg="add">
          <ac:chgData name="Lalonde, Kevin" userId="bf689161-24e8-458f-9863-58215cef3c83" providerId="ADAL" clId="{0602F838-E19F-47E1-B468-DEF9DE74D51B}" dt="2023-08-08T06:24:54.561" v="1330" actId="26606"/>
          <ac:spMkLst>
            <pc:docMk/>
            <pc:sldMk cId="129707809" sldId="265"/>
            <ac:spMk id="13" creationId="{3F088236-D655-4F88-B238-E16762358025}"/>
          </ac:spMkLst>
        </pc:spChg>
        <pc:spChg chg="add">
          <ac:chgData name="Lalonde, Kevin" userId="bf689161-24e8-458f-9863-58215cef3c83" providerId="ADAL" clId="{0602F838-E19F-47E1-B468-DEF9DE74D51B}" dt="2023-08-08T06:24:54.561" v="1330" actId="26606"/>
          <ac:spMkLst>
            <pc:docMk/>
            <pc:sldMk cId="129707809" sldId="265"/>
            <ac:spMk id="15" creationId="{3DAC0C92-199E-475C-9390-119A9B027276}"/>
          </ac:spMkLst>
        </pc:spChg>
        <pc:spChg chg="add">
          <ac:chgData name="Lalonde, Kevin" userId="bf689161-24e8-458f-9863-58215cef3c83" providerId="ADAL" clId="{0602F838-E19F-47E1-B468-DEF9DE74D51B}" dt="2023-08-08T06:24:54.561" v="1330" actId="26606"/>
          <ac:spMkLst>
            <pc:docMk/>
            <pc:sldMk cId="129707809" sldId="265"/>
            <ac:spMk id="17" creationId="{C4CFB339-0ED8-4FE2-9EF1-6D1375B8499B}"/>
          </ac:spMkLst>
        </pc:spChg>
        <pc:spChg chg="add">
          <ac:chgData name="Lalonde, Kevin" userId="bf689161-24e8-458f-9863-58215cef3c83" providerId="ADAL" clId="{0602F838-E19F-47E1-B468-DEF9DE74D51B}" dt="2023-08-08T06:24:54.561" v="1330" actId="26606"/>
          <ac:spMkLst>
            <pc:docMk/>
            <pc:sldMk cId="129707809" sldId="265"/>
            <ac:spMk id="19" creationId="{31896C80-2069-4431-9C19-83B913734490}"/>
          </ac:spMkLst>
        </pc:spChg>
        <pc:spChg chg="add">
          <ac:chgData name="Lalonde, Kevin" userId="bf689161-24e8-458f-9863-58215cef3c83" providerId="ADAL" clId="{0602F838-E19F-47E1-B468-DEF9DE74D51B}" dt="2023-08-08T06:24:54.561" v="1330" actId="26606"/>
          <ac:spMkLst>
            <pc:docMk/>
            <pc:sldMk cId="129707809" sldId="265"/>
            <ac:spMk id="21" creationId="{BF120A21-0841-4823-B0C4-28AEBCEF9B78}"/>
          </ac:spMkLst>
        </pc:spChg>
        <pc:spChg chg="add">
          <ac:chgData name="Lalonde, Kevin" userId="bf689161-24e8-458f-9863-58215cef3c83" providerId="ADAL" clId="{0602F838-E19F-47E1-B468-DEF9DE74D51B}" dt="2023-08-08T06:24:54.561" v="1330" actId="26606"/>
          <ac:spMkLst>
            <pc:docMk/>
            <pc:sldMk cId="129707809" sldId="265"/>
            <ac:spMk id="23" creationId="{DBB05BAE-BBD3-4289-899F-A6851503C6B0}"/>
          </ac:spMkLst>
        </pc:spChg>
        <pc:spChg chg="add">
          <ac:chgData name="Lalonde, Kevin" userId="bf689161-24e8-458f-9863-58215cef3c83" providerId="ADAL" clId="{0602F838-E19F-47E1-B468-DEF9DE74D51B}" dt="2023-08-08T06:24:54.561" v="1330" actId="26606"/>
          <ac:spMkLst>
            <pc:docMk/>
            <pc:sldMk cId="129707809" sldId="265"/>
            <ac:spMk id="25" creationId="{9874D11C-36F5-4BBE-A490-019A54E953B0}"/>
          </ac:spMkLst>
        </pc:spChg>
        <pc:picChg chg="add mod">
          <ac:chgData name="Lalonde, Kevin" userId="bf689161-24e8-458f-9863-58215cef3c83" providerId="ADAL" clId="{0602F838-E19F-47E1-B468-DEF9DE74D51B}" dt="2023-08-09T01:28:45.972" v="1413" actId="1076"/>
          <ac:picMkLst>
            <pc:docMk/>
            <pc:sldMk cId="129707809" sldId="265"/>
            <ac:picMk id="5" creationId="{4FAF9370-EE8B-9D32-332C-9E70E166D58B}"/>
          </ac:picMkLst>
        </pc:picChg>
        <pc:cxnChg chg="add">
          <ac:chgData name="Lalonde, Kevin" userId="bf689161-24e8-458f-9863-58215cef3c83" providerId="ADAL" clId="{0602F838-E19F-47E1-B468-DEF9DE74D51B}" dt="2023-08-08T06:24:54.561" v="1330" actId="26606"/>
          <ac:cxnSpMkLst>
            <pc:docMk/>
            <pc:sldMk cId="129707809" sldId="265"/>
            <ac:cxnSpMk id="9" creationId="{64FA5DFF-7FE6-4855-84E6-DFA78EE978BD}"/>
          </ac:cxnSpMkLst>
        </pc:cxnChg>
        <pc:cxnChg chg="add">
          <ac:chgData name="Lalonde, Kevin" userId="bf689161-24e8-458f-9863-58215cef3c83" providerId="ADAL" clId="{0602F838-E19F-47E1-B468-DEF9DE74D51B}" dt="2023-08-08T06:24:54.561" v="1330" actId="26606"/>
          <ac:cxnSpMkLst>
            <pc:docMk/>
            <pc:sldMk cId="129707809" sldId="265"/>
            <ac:cxnSpMk id="11" creationId="{2AFD8CBA-54A3-4363-991B-B9C631BBFA74}"/>
          </ac:cxnSpMkLst>
        </pc:cxnChg>
      </pc:sldChg>
      <pc:sldChg chg="modSp mod">
        <pc:chgData name="Lalonde, Kevin" userId="bf689161-24e8-458f-9863-58215cef3c83" providerId="ADAL" clId="{0602F838-E19F-47E1-B468-DEF9DE74D51B}" dt="2023-08-08T02:18:39.122" v="983" actId="5793"/>
        <pc:sldMkLst>
          <pc:docMk/>
          <pc:sldMk cId="3701735208" sldId="268"/>
        </pc:sldMkLst>
        <pc:spChg chg="mod">
          <ac:chgData name="Lalonde, Kevin" userId="bf689161-24e8-458f-9863-58215cef3c83" providerId="ADAL" clId="{0602F838-E19F-47E1-B468-DEF9DE74D51B}" dt="2023-08-08T02:18:39.122" v="983" actId="5793"/>
          <ac:spMkLst>
            <pc:docMk/>
            <pc:sldMk cId="3701735208" sldId="268"/>
            <ac:spMk id="8" creationId="{3CB6B64F-FA37-FA15-C30C-EB3EEE9C4060}"/>
          </ac:spMkLst>
        </pc:spChg>
        <pc:picChg chg="mod">
          <ac:chgData name="Lalonde, Kevin" userId="bf689161-24e8-458f-9863-58215cef3c83" providerId="ADAL" clId="{0602F838-E19F-47E1-B468-DEF9DE74D51B}" dt="2023-08-08T02:17:30.341" v="981" actId="14100"/>
          <ac:picMkLst>
            <pc:docMk/>
            <pc:sldMk cId="3701735208" sldId="268"/>
            <ac:picMk id="4" creationId="{9BA52981-9F65-23F7-279C-13FF18E189AB}"/>
          </ac:picMkLst>
        </pc:picChg>
      </pc:sldChg>
      <pc:sldChg chg="addSp delSp modSp add mod">
        <pc:chgData name="Lalonde, Kevin" userId="bf689161-24e8-458f-9863-58215cef3c83" providerId="ADAL" clId="{0602F838-E19F-47E1-B468-DEF9DE74D51B}" dt="2023-08-08T02:51:33.618" v="1329" actId="20577"/>
        <pc:sldMkLst>
          <pc:docMk/>
          <pc:sldMk cId="2148725133" sldId="269"/>
        </pc:sldMkLst>
        <pc:spChg chg="mod">
          <ac:chgData name="Lalonde, Kevin" userId="bf689161-24e8-458f-9863-58215cef3c83" providerId="ADAL" clId="{0602F838-E19F-47E1-B468-DEF9DE74D51B}" dt="2023-08-08T02:17:07.249" v="980" actId="20577"/>
          <ac:spMkLst>
            <pc:docMk/>
            <pc:sldMk cId="2148725133" sldId="269"/>
            <ac:spMk id="2" creationId="{C4F2172E-E824-940B-062E-62ADE30C20A5}"/>
          </ac:spMkLst>
        </pc:spChg>
        <pc:spChg chg="mod">
          <ac:chgData name="Lalonde, Kevin" userId="bf689161-24e8-458f-9863-58215cef3c83" providerId="ADAL" clId="{0602F838-E19F-47E1-B468-DEF9DE74D51B}" dt="2023-08-08T02:51:33.618" v="1329" actId="20577"/>
          <ac:spMkLst>
            <pc:docMk/>
            <pc:sldMk cId="2148725133" sldId="269"/>
            <ac:spMk id="3" creationId="{67D4F5E3-B36A-C5C3-D685-71F5937C9752}"/>
          </ac:spMkLst>
        </pc:spChg>
        <pc:picChg chg="add del mod">
          <ac:chgData name="Lalonde, Kevin" userId="bf689161-24e8-458f-9863-58215cef3c83" providerId="ADAL" clId="{0602F838-E19F-47E1-B468-DEF9DE74D51B}" dt="2023-08-08T02:43:25.015" v="1101" actId="21"/>
          <ac:picMkLst>
            <pc:docMk/>
            <pc:sldMk cId="2148725133" sldId="269"/>
            <ac:picMk id="5" creationId="{B10B0B09-3445-E019-21FB-AC6296D9E59E}"/>
          </ac:picMkLst>
        </pc:picChg>
        <pc:picChg chg="add mod">
          <ac:chgData name="Lalonde, Kevin" userId="bf689161-24e8-458f-9863-58215cef3c83" providerId="ADAL" clId="{0602F838-E19F-47E1-B468-DEF9DE74D51B}" dt="2023-08-08T02:43:59.799" v="1112" actId="1076"/>
          <ac:picMkLst>
            <pc:docMk/>
            <pc:sldMk cId="2148725133" sldId="269"/>
            <ac:picMk id="6" creationId="{5AEE6F32-A277-5FF3-22C5-4F6AB3BD41E4}"/>
          </ac:picMkLst>
        </pc:picChg>
      </pc:sldChg>
      <pc:sldChg chg="modSp add mod">
        <pc:chgData name="Lalonde, Kevin" userId="bf689161-24e8-458f-9863-58215cef3c83" providerId="ADAL" clId="{0602F838-E19F-47E1-B468-DEF9DE74D51B}" dt="2023-08-09T01:23:49.371" v="1411" actId="20577"/>
        <pc:sldMkLst>
          <pc:docMk/>
          <pc:sldMk cId="208715205" sldId="277"/>
        </pc:sldMkLst>
        <pc:spChg chg="mod">
          <ac:chgData name="Lalonde, Kevin" userId="bf689161-24e8-458f-9863-58215cef3c83" providerId="ADAL" clId="{0602F838-E19F-47E1-B468-DEF9DE74D51B}" dt="2023-08-09T01:23:49.371" v="1411" actId="20577"/>
          <ac:spMkLst>
            <pc:docMk/>
            <pc:sldMk cId="208715205" sldId="277"/>
            <ac:spMk id="2" creationId="{8E3C1C27-C3BF-40F2-9F5D-A1AC45621DC0}"/>
          </ac:spMkLst>
        </pc:spChg>
      </pc:sldChg>
      <pc:sldChg chg="modSp mod">
        <pc:chgData name="Lalonde, Kevin" userId="bf689161-24e8-458f-9863-58215cef3c83" providerId="ADAL" clId="{0602F838-E19F-47E1-B468-DEF9DE74D51B}" dt="2023-08-09T02:14:40.866" v="1695" actId="1076"/>
        <pc:sldMkLst>
          <pc:docMk/>
          <pc:sldMk cId="1391391971" sldId="277"/>
        </pc:sldMkLst>
        <pc:spChg chg="mod">
          <ac:chgData name="Lalonde, Kevin" userId="bf689161-24e8-458f-9863-58215cef3c83" providerId="ADAL" clId="{0602F838-E19F-47E1-B468-DEF9DE74D51B}" dt="2023-08-09T01:54:12.116" v="1686" actId="20577"/>
          <ac:spMkLst>
            <pc:docMk/>
            <pc:sldMk cId="1391391971" sldId="277"/>
            <ac:spMk id="3" creationId="{9C84ACC6-53D4-E5AF-A514-09E9CA9FAB8B}"/>
          </ac:spMkLst>
        </pc:spChg>
        <pc:picChg chg="mod">
          <ac:chgData name="Lalonde, Kevin" userId="bf689161-24e8-458f-9863-58215cef3c83" providerId="ADAL" clId="{0602F838-E19F-47E1-B468-DEF9DE74D51B}" dt="2023-08-09T02:14:40.866" v="1695" actId="1076"/>
          <ac:picMkLst>
            <pc:docMk/>
            <pc:sldMk cId="1391391971" sldId="277"/>
            <ac:picMk id="5" creationId="{95E30923-D992-8A1F-3DE6-DF8C7370CC8E}"/>
          </ac:picMkLst>
        </pc:picChg>
      </pc:sldChg>
    </pc:docChg>
  </pc:docChgLst>
  <pc:docChgLst>
    <pc:chgData name="Morand, Guyaume" userId="S::guyaume.morand.1@ens.etsmtl.ca::74269069-2ca0-4276-88f4-89d65634bfab" providerId="AD" clId="Web-{7611B656-AA9F-A984-B584-38653BA8F96A}"/>
    <pc:docChg chg="modSld">
      <pc:chgData name="Morand, Guyaume" userId="S::guyaume.morand.1@ens.etsmtl.ca::74269069-2ca0-4276-88f4-89d65634bfab" providerId="AD" clId="Web-{7611B656-AA9F-A984-B584-38653BA8F96A}" dt="2023-08-09T02:14:21.707" v="10" actId="20577"/>
      <pc:docMkLst>
        <pc:docMk/>
      </pc:docMkLst>
      <pc:sldChg chg="modSp">
        <pc:chgData name="Morand, Guyaume" userId="S::guyaume.morand.1@ens.etsmtl.ca::74269069-2ca0-4276-88f4-89d65634bfab" providerId="AD" clId="Web-{7611B656-AA9F-A984-B584-38653BA8F96A}" dt="2023-08-09T02:14:21.707" v="10" actId="20577"/>
        <pc:sldMkLst>
          <pc:docMk/>
          <pc:sldMk cId="2017141006" sldId="264"/>
        </pc:sldMkLst>
        <pc:graphicFrameChg chg="modGraphic">
          <ac:chgData name="Morand, Guyaume" userId="S::guyaume.morand.1@ens.etsmtl.ca::74269069-2ca0-4276-88f4-89d65634bfab" providerId="AD" clId="Web-{7611B656-AA9F-A984-B584-38653BA8F96A}" dt="2023-08-09T02:14:21.707" v="10" actId="20577"/>
          <ac:graphicFrameMkLst>
            <pc:docMk/>
            <pc:sldMk cId="2017141006" sldId="264"/>
            <ac:graphicFrameMk id="51" creationId="{423A845B-CA41-EF0B-A3F8-A1EC3BB8FBD2}"/>
          </ac:graphicFrameMkLst>
        </pc:graphicFrameChg>
      </pc:sldChg>
    </pc:docChg>
  </pc:docChgLst>
  <pc:docChgLst>
    <pc:chgData name="Legault, Tristan" userId="S::tristan.legault.1@ens.etsmtl.ca::8fcbd813-a98b-4249-bb37-e1170bb916e7" providerId="AD" clId="Web-{0B95A147-A0A4-7266-4FFA-5E21F3FDCFA9}"/>
    <pc:docChg chg="modSld">
      <pc:chgData name="Legault, Tristan" userId="S::tristan.legault.1@ens.etsmtl.ca::8fcbd813-a98b-4249-bb37-e1170bb916e7" providerId="AD" clId="Web-{0B95A147-A0A4-7266-4FFA-5E21F3FDCFA9}" dt="2023-08-09T01:43:11.900" v="5" actId="1076"/>
      <pc:docMkLst>
        <pc:docMk/>
      </pc:docMkLst>
      <pc:sldChg chg="modSp">
        <pc:chgData name="Legault, Tristan" userId="S::tristan.legault.1@ens.etsmtl.ca::8fcbd813-a98b-4249-bb37-e1170bb916e7" providerId="AD" clId="Web-{0B95A147-A0A4-7266-4FFA-5E21F3FDCFA9}" dt="2023-08-09T01:37:02.466" v="1" actId="20577"/>
        <pc:sldMkLst>
          <pc:docMk/>
          <pc:sldMk cId="2025347871" sldId="256"/>
        </pc:sldMkLst>
        <pc:spChg chg="mod">
          <ac:chgData name="Legault, Tristan" userId="S::tristan.legault.1@ens.etsmtl.ca::8fcbd813-a98b-4249-bb37-e1170bb916e7" providerId="AD" clId="Web-{0B95A147-A0A4-7266-4FFA-5E21F3FDCFA9}" dt="2023-08-09T01:37:02.466" v="1" actId="20577"/>
          <ac:spMkLst>
            <pc:docMk/>
            <pc:sldMk cId="2025347871" sldId="256"/>
            <ac:spMk id="5" creationId="{2DA8545E-7586-4D45-BD70-D35231E4C7F5}"/>
          </ac:spMkLst>
        </pc:spChg>
      </pc:sldChg>
      <pc:sldChg chg="modSp">
        <pc:chgData name="Legault, Tristan" userId="S::tristan.legault.1@ens.etsmtl.ca::8fcbd813-a98b-4249-bb37-e1170bb916e7" providerId="AD" clId="Web-{0B95A147-A0A4-7266-4FFA-5E21F3FDCFA9}" dt="2023-08-09T01:43:11.900" v="5" actId="1076"/>
        <pc:sldMkLst>
          <pc:docMk/>
          <pc:sldMk cId="3181528487" sldId="261"/>
        </pc:sldMkLst>
        <pc:picChg chg="mod">
          <ac:chgData name="Legault, Tristan" userId="S::tristan.legault.1@ens.etsmtl.ca::8fcbd813-a98b-4249-bb37-e1170bb916e7" providerId="AD" clId="Web-{0B95A147-A0A4-7266-4FFA-5E21F3FDCFA9}" dt="2023-08-09T01:43:11.900" v="5" actId="1076"/>
          <ac:picMkLst>
            <pc:docMk/>
            <pc:sldMk cId="3181528487" sldId="261"/>
            <ac:picMk id="6" creationId="{B0038973-B0DE-3BB5-EA62-67B1FABB6A0D}"/>
          </ac:picMkLst>
        </pc:picChg>
      </pc:sldChg>
    </pc:docChg>
  </pc:docChgLst>
  <pc:docChgLst>
    <pc:chgData name="Legault, Tristan" userId="S::tristan.legault.1@ens.etsmtl.ca::8fcbd813-a98b-4249-bb37-e1170bb916e7" providerId="AD" clId="Web-{F13E2BB7-F0FA-D5B5-6ECF-5CA027154718}"/>
    <pc:docChg chg="modSld">
      <pc:chgData name="Legault, Tristan" userId="S::tristan.legault.1@ens.etsmtl.ca::8fcbd813-a98b-4249-bb37-e1170bb916e7" providerId="AD" clId="Web-{F13E2BB7-F0FA-D5B5-6ECF-5CA027154718}" dt="2023-08-09T02:09:09.774" v="3"/>
      <pc:docMkLst>
        <pc:docMk/>
      </pc:docMkLst>
      <pc:sldChg chg="addSp modSp mod setBg">
        <pc:chgData name="Legault, Tristan" userId="S::tristan.legault.1@ens.etsmtl.ca::8fcbd813-a98b-4249-bb37-e1170bb916e7" providerId="AD" clId="Web-{F13E2BB7-F0FA-D5B5-6ECF-5CA027154718}" dt="2023-08-09T02:09:09.774" v="3"/>
        <pc:sldMkLst>
          <pc:docMk/>
          <pc:sldMk cId="1391391971" sldId="277"/>
        </pc:sldMkLst>
        <pc:spChg chg="mod">
          <ac:chgData name="Legault, Tristan" userId="S::tristan.legault.1@ens.etsmtl.ca::8fcbd813-a98b-4249-bb37-e1170bb916e7" providerId="AD" clId="Web-{F13E2BB7-F0FA-D5B5-6ECF-5CA027154718}" dt="2023-08-09T02:09:09.774" v="3"/>
          <ac:spMkLst>
            <pc:docMk/>
            <pc:sldMk cId="1391391971" sldId="277"/>
            <ac:spMk id="2" creationId="{95A4A8EA-E830-0B14-EC0B-0D8D45326DC5}"/>
          </ac:spMkLst>
        </pc:spChg>
        <pc:spChg chg="mod">
          <ac:chgData name="Legault, Tristan" userId="S::tristan.legault.1@ens.etsmtl.ca::8fcbd813-a98b-4249-bb37-e1170bb916e7" providerId="AD" clId="Web-{F13E2BB7-F0FA-D5B5-6ECF-5CA027154718}" dt="2023-08-09T02:09:09.774" v="3"/>
          <ac:spMkLst>
            <pc:docMk/>
            <pc:sldMk cId="1391391971" sldId="277"/>
            <ac:spMk id="3" creationId="{9C84ACC6-53D4-E5AF-A514-09E9CA9FAB8B}"/>
          </ac:spMkLst>
        </pc:spChg>
        <pc:spChg chg="mod ord">
          <ac:chgData name="Legault, Tristan" userId="S::tristan.legault.1@ens.etsmtl.ca::8fcbd813-a98b-4249-bb37-e1170bb916e7" providerId="AD" clId="Web-{F13E2BB7-F0FA-D5B5-6ECF-5CA027154718}" dt="2023-08-09T02:09:09.774" v="3"/>
          <ac:spMkLst>
            <pc:docMk/>
            <pc:sldMk cId="1391391971" sldId="277"/>
            <ac:spMk id="4" creationId="{C546DFAD-AFB4-EB6F-B345-0E83A79AB7CA}"/>
          </ac:spMkLst>
        </pc:spChg>
        <pc:spChg chg="add">
          <ac:chgData name="Legault, Tristan" userId="S::tristan.legault.1@ens.etsmtl.ca::8fcbd813-a98b-4249-bb37-e1170bb916e7" providerId="AD" clId="Web-{F13E2BB7-F0FA-D5B5-6ECF-5CA027154718}" dt="2023-08-09T02:09:09.774" v="3"/>
          <ac:spMkLst>
            <pc:docMk/>
            <pc:sldMk cId="1391391971" sldId="277"/>
            <ac:spMk id="10" creationId="{3BCB5F6A-9EB0-40B0-9D13-3023E9A20508}"/>
          </ac:spMkLst>
        </pc:spChg>
        <pc:picChg chg="add mod">
          <ac:chgData name="Legault, Tristan" userId="S::tristan.legault.1@ens.etsmtl.ca::8fcbd813-a98b-4249-bb37-e1170bb916e7" providerId="AD" clId="Web-{F13E2BB7-F0FA-D5B5-6ECF-5CA027154718}" dt="2023-08-09T02:09:09.774" v="3"/>
          <ac:picMkLst>
            <pc:docMk/>
            <pc:sldMk cId="1391391971" sldId="277"/>
            <ac:picMk id="5" creationId="{95E30923-D992-8A1F-3DE6-DF8C7370CC8E}"/>
          </ac:picMkLst>
        </pc:picChg>
      </pc:sldChg>
    </pc:docChg>
  </pc:docChgLst>
  <pc:docChgLst>
    <pc:chgData name="Legault, Tristan" userId="S::tristan.legault.1@ens.etsmtl.ca::8fcbd813-a98b-4249-bb37-e1170bb916e7" providerId="AD" clId="Web-{6EA1FE85-B181-49B2-8848-32ED18199798}"/>
    <pc:docChg chg="modSld">
      <pc:chgData name="Legault, Tristan" userId="S::tristan.legault.1@ens.etsmtl.ca::8fcbd813-a98b-4249-bb37-e1170bb916e7" providerId="AD" clId="Web-{6EA1FE85-B181-49B2-8848-32ED18199798}" dt="2023-08-08T00:19:00.805" v="22" actId="20577"/>
      <pc:docMkLst>
        <pc:docMk/>
      </pc:docMkLst>
      <pc:sldChg chg="modSp">
        <pc:chgData name="Legault, Tristan" userId="S::tristan.legault.1@ens.etsmtl.ca::8fcbd813-a98b-4249-bb37-e1170bb916e7" providerId="AD" clId="Web-{6EA1FE85-B181-49B2-8848-32ED18199798}" dt="2023-08-08T00:19:00.805" v="22" actId="20577"/>
        <pc:sldMkLst>
          <pc:docMk/>
          <pc:sldMk cId="2025347871" sldId="256"/>
        </pc:sldMkLst>
        <pc:spChg chg="mod">
          <ac:chgData name="Legault, Tristan" userId="S::tristan.legault.1@ens.etsmtl.ca::8fcbd813-a98b-4249-bb37-e1170bb916e7" providerId="AD" clId="Web-{6EA1FE85-B181-49B2-8848-32ED18199798}" dt="2023-08-08T00:19:00.805" v="22" actId="20577"/>
          <ac:spMkLst>
            <pc:docMk/>
            <pc:sldMk cId="2025347871" sldId="256"/>
            <ac:spMk id="3" creationId="{41D658D4-8B46-468D-893D-7EF335CF60FE}"/>
          </ac:spMkLst>
        </pc:spChg>
        <pc:spChg chg="mod">
          <ac:chgData name="Legault, Tristan" userId="S::tristan.legault.1@ens.etsmtl.ca::8fcbd813-a98b-4249-bb37-e1170bb916e7" providerId="AD" clId="Web-{6EA1FE85-B181-49B2-8848-32ED18199798}" dt="2023-08-08T00:18:37.789" v="15" actId="14100"/>
          <ac:spMkLst>
            <pc:docMk/>
            <pc:sldMk cId="2025347871" sldId="256"/>
            <ac:spMk id="5" creationId="{2DA8545E-7586-4D45-BD70-D35231E4C7F5}"/>
          </ac:spMkLst>
        </pc:spChg>
      </pc:sldChg>
    </pc:docChg>
  </pc:docChgLst>
  <pc:docChgLst>
    <pc:chgData name="Legault, Tristan" userId="S::tristan.legault.1@ens.etsmtl.ca::8fcbd813-a98b-4249-bb37-e1170bb916e7" providerId="AD" clId="Web-{BE233BDB-3462-F5C0-5BB0-A5D285FFADAA}"/>
    <pc:docChg chg="addSld delSld modSld">
      <pc:chgData name="Legault, Tristan" userId="S::tristan.legault.1@ens.etsmtl.ca::8fcbd813-a98b-4249-bb37-e1170bb916e7" providerId="AD" clId="Web-{BE233BDB-3462-F5C0-5BB0-A5D285FFADAA}" dt="2023-08-08T04:18:08.869" v="65"/>
      <pc:docMkLst>
        <pc:docMk/>
      </pc:docMkLst>
      <pc:sldChg chg="modSp">
        <pc:chgData name="Legault, Tristan" userId="S::tristan.legault.1@ens.etsmtl.ca::8fcbd813-a98b-4249-bb37-e1170bb916e7" providerId="AD" clId="Web-{BE233BDB-3462-F5C0-5BB0-A5D285FFADAA}" dt="2023-08-08T04:07:37.140" v="8" actId="20577"/>
        <pc:sldMkLst>
          <pc:docMk/>
          <pc:sldMk cId="2025347871" sldId="256"/>
        </pc:sldMkLst>
        <pc:spChg chg="mod">
          <ac:chgData name="Legault, Tristan" userId="S::tristan.legault.1@ens.etsmtl.ca::8fcbd813-a98b-4249-bb37-e1170bb916e7" providerId="AD" clId="Web-{BE233BDB-3462-F5C0-5BB0-A5D285FFADAA}" dt="2023-08-08T04:07:37.140" v="8" actId="20577"/>
          <ac:spMkLst>
            <pc:docMk/>
            <pc:sldMk cId="2025347871" sldId="256"/>
            <ac:spMk id="5" creationId="{2DA8545E-7586-4D45-BD70-D35231E4C7F5}"/>
          </ac:spMkLst>
        </pc:spChg>
      </pc:sldChg>
      <pc:sldChg chg="addSp modSp add del">
        <pc:chgData name="Legault, Tristan" userId="S::tristan.legault.1@ens.etsmtl.ca::8fcbd813-a98b-4249-bb37-e1170bb916e7" providerId="AD" clId="Web-{BE233BDB-3462-F5C0-5BB0-A5D285FFADAA}" dt="2023-08-08T04:11:17.112" v="26" actId="1076"/>
        <pc:sldMkLst>
          <pc:docMk/>
          <pc:sldMk cId="3181528487" sldId="261"/>
        </pc:sldMkLst>
        <pc:picChg chg="add mod">
          <ac:chgData name="Legault, Tristan" userId="S::tristan.legault.1@ens.etsmtl.ca::8fcbd813-a98b-4249-bb37-e1170bb916e7" providerId="AD" clId="Web-{BE233BDB-3462-F5C0-5BB0-A5D285FFADAA}" dt="2023-08-08T04:11:17.112" v="26" actId="1076"/>
          <ac:picMkLst>
            <pc:docMk/>
            <pc:sldMk cId="3181528487" sldId="261"/>
            <ac:picMk id="3" creationId="{CE9F115C-BB23-E6BC-9B28-1665EB3BA034}"/>
          </ac:picMkLst>
        </pc:picChg>
        <pc:picChg chg="mod">
          <ac:chgData name="Legault, Tristan" userId="S::tristan.legault.1@ens.etsmtl.ca::8fcbd813-a98b-4249-bb37-e1170bb916e7" providerId="AD" clId="Web-{BE233BDB-3462-F5C0-5BB0-A5D285FFADAA}" dt="2023-08-08T04:10:39.549" v="18" actId="1076"/>
          <ac:picMkLst>
            <pc:docMk/>
            <pc:sldMk cId="3181528487" sldId="261"/>
            <ac:picMk id="5" creationId="{CC053F4D-A377-41BF-AE64-29720960BAF9}"/>
          </ac:picMkLst>
        </pc:picChg>
      </pc:sldChg>
      <pc:sldChg chg="modSp">
        <pc:chgData name="Legault, Tristan" userId="S::tristan.legault.1@ens.etsmtl.ca::8fcbd813-a98b-4249-bb37-e1170bb916e7" providerId="AD" clId="Web-{BE233BDB-3462-F5C0-5BB0-A5D285FFADAA}" dt="2023-08-08T04:09:35.455" v="11" actId="20577"/>
        <pc:sldMkLst>
          <pc:docMk/>
          <pc:sldMk cId="3933024756" sldId="263"/>
        </pc:sldMkLst>
        <pc:spChg chg="mod">
          <ac:chgData name="Legault, Tristan" userId="S::tristan.legault.1@ens.etsmtl.ca::8fcbd813-a98b-4249-bb37-e1170bb916e7" providerId="AD" clId="Web-{BE233BDB-3462-F5C0-5BB0-A5D285FFADAA}" dt="2023-08-08T04:09:35.455" v="11" actId="20577"/>
          <ac:spMkLst>
            <pc:docMk/>
            <pc:sldMk cId="3933024756" sldId="263"/>
            <ac:spMk id="3" creationId="{67D4F5E3-B36A-C5C3-D685-71F5937C9752}"/>
          </ac:spMkLst>
        </pc:spChg>
      </pc:sldChg>
      <pc:sldChg chg="addSp delSp modSp new">
        <pc:chgData name="Legault, Tristan" userId="S::tristan.legault.1@ens.etsmtl.ca::8fcbd813-a98b-4249-bb37-e1170bb916e7" providerId="AD" clId="Web-{BE233BDB-3462-F5C0-5BB0-A5D285FFADAA}" dt="2023-08-08T04:12:57.442" v="32"/>
        <pc:sldMkLst>
          <pc:docMk/>
          <pc:sldMk cId="3178751604" sldId="270"/>
        </pc:sldMkLst>
        <pc:spChg chg="del">
          <ac:chgData name="Legault, Tristan" userId="S::tristan.legault.1@ens.etsmtl.ca::8fcbd813-a98b-4249-bb37-e1170bb916e7" providerId="AD" clId="Web-{BE233BDB-3462-F5C0-5BB0-A5D285FFADAA}" dt="2023-08-08T04:12:09.848" v="28"/>
          <ac:spMkLst>
            <pc:docMk/>
            <pc:sldMk cId="3178751604" sldId="270"/>
            <ac:spMk id="3" creationId="{BF1334C5-3465-C80B-42A0-FFEB7EDE3409}"/>
          </ac:spMkLst>
        </pc:spChg>
        <pc:picChg chg="add mod ord modCrop">
          <ac:chgData name="Legault, Tristan" userId="S::tristan.legault.1@ens.etsmtl.ca::8fcbd813-a98b-4249-bb37-e1170bb916e7" providerId="AD" clId="Web-{BE233BDB-3462-F5C0-5BB0-A5D285FFADAA}" dt="2023-08-08T04:12:57.442" v="32"/>
          <ac:picMkLst>
            <pc:docMk/>
            <pc:sldMk cId="3178751604" sldId="270"/>
            <ac:picMk id="4" creationId="{32142E9E-38EE-4064-B2CD-4427655CAB46}"/>
          </ac:picMkLst>
        </pc:picChg>
      </pc:sldChg>
      <pc:sldChg chg="addSp delSp modSp new addAnim delAnim">
        <pc:chgData name="Legault, Tristan" userId="S::tristan.legault.1@ens.etsmtl.ca::8fcbd813-a98b-4249-bb37-e1170bb916e7" providerId="AD" clId="Web-{BE233BDB-3462-F5C0-5BB0-A5D285FFADAA}" dt="2023-08-08T04:18:08.869" v="65"/>
        <pc:sldMkLst>
          <pc:docMk/>
          <pc:sldMk cId="458548058" sldId="271"/>
        </pc:sldMkLst>
        <pc:spChg chg="mod">
          <ac:chgData name="Legault, Tristan" userId="S::tristan.legault.1@ens.etsmtl.ca::8fcbd813-a98b-4249-bb37-e1170bb916e7" providerId="AD" clId="Web-{BE233BDB-3462-F5C0-5BB0-A5D285FFADAA}" dt="2023-08-08T04:13:40.724" v="51" actId="20577"/>
          <ac:spMkLst>
            <pc:docMk/>
            <pc:sldMk cId="458548058" sldId="271"/>
            <ac:spMk id="2" creationId="{F44FF59D-AB4A-5909-7CE7-2173621F6358}"/>
          </ac:spMkLst>
        </pc:spChg>
        <pc:spChg chg="del">
          <ac:chgData name="Legault, Tristan" userId="S::tristan.legault.1@ens.etsmtl.ca::8fcbd813-a98b-4249-bb37-e1170bb916e7" providerId="AD" clId="Web-{BE233BDB-3462-F5C0-5BB0-A5D285FFADAA}" dt="2023-08-08T04:14:18.553" v="53"/>
          <ac:spMkLst>
            <pc:docMk/>
            <pc:sldMk cId="458548058" sldId="271"/>
            <ac:spMk id="3" creationId="{6720AE6C-494A-CA45-AA56-1BE67BBC1B74}"/>
          </ac:spMkLst>
        </pc:spChg>
        <pc:picChg chg="add del mod">
          <ac:chgData name="Legault, Tristan" userId="S::tristan.legault.1@ens.etsmtl.ca::8fcbd813-a98b-4249-bb37-e1170bb916e7" providerId="AD" clId="Web-{BE233BDB-3462-F5C0-5BB0-A5D285FFADAA}" dt="2023-08-08T04:18:08.869" v="65"/>
          <ac:picMkLst>
            <pc:docMk/>
            <pc:sldMk cId="458548058" sldId="271"/>
            <ac:picMk id="4" creationId="{CAFDE294-FB29-E8E7-D861-A255C4E5E274}"/>
          </ac:picMkLst>
        </pc:picChg>
      </pc:sldChg>
    </pc:docChg>
  </pc:docChgLst>
  <pc:docChgLst>
    <pc:chgData name="Morand, Guyaume" userId="S::guyaume.morand.1@ens.etsmtl.ca::74269069-2ca0-4276-88f4-89d65634bfab" providerId="AD" clId="Web-{E3A2F7B1-1C67-3D41-CE84-99AC316715CB}"/>
    <pc:docChg chg="modSld">
      <pc:chgData name="Morand, Guyaume" userId="S::guyaume.morand.1@ens.etsmtl.ca::74269069-2ca0-4276-88f4-89d65634bfab" providerId="AD" clId="Web-{E3A2F7B1-1C67-3D41-CE84-99AC316715CB}" dt="2023-08-09T12:39:22.743" v="20" actId="20577"/>
      <pc:docMkLst>
        <pc:docMk/>
      </pc:docMkLst>
      <pc:sldChg chg="modSp">
        <pc:chgData name="Morand, Guyaume" userId="S::guyaume.morand.1@ens.etsmtl.ca::74269069-2ca0-4276-88f4-89d65634bfab" providerId="AD" clId="Web-{E3A2F7B1-1C67-3D41-CE84-99AC316715CB}" dt="2023-08-09T12:39:22.743" v="20" actId="20577"/>
        <pc:sldMkLst>
          <pc:docMk/>
          <pc:sldMk cId="783559897" sldId="262"/>
        </pc:sldMkLst>
        <pc:spChg chg="mod">
          <ac:chgData name="Morand, Guyaume" userId="S::guyaume.morand.1@ens.etsmtl.ca::74269069-2ca0-4276-88f4-89d65634bfab" providerId="AD" clId="Web-{E3A2F7B1-1C67-3D41-CE84-99AC316715CB}" dt="2023-08-09T12:39:22.743" v="20" actId="20577"/>
          <ac:spMkLst>
            <pc:docMk/>
            <pc:sldMk cId="783559897" sldId="262"/>
            <ac:spMk id="3" creationId="{1DC75394-D899-91E1-D449-922D6553E70A}"/>
          </ac:spMkLst>
        </pc:spChg>
      </pc:sldChg>
      <pc:sldChg chg="modSp">
        <pc:chgData name="Morand, Guyaume" userId="S::guyaume.morand.1@ens.etsmtl.ca::74269069-2ca0-4276-88f4-89d65634bfab" providerId="AD" clId="Web-{E3A2F7B1-1C67-3D41-CE84-99AC316715CB}" dt="2023-08-09T12:36:58.867" v="13" actId="20577"/>
        <pc:sldMkLst>
          <pc:docMk/>
          <pc:sldMk cId="3178751604" sldId="270"/>
        </pc:sldMkLst>
        <pc:spChg chg="mod">
          <ac:chgData name="Morand, Guyaume" userId="S::guyaume.morand.1@ens.etsmtl.ca::74269069-2ca0-4276-88f4-89d65634bfab" providerId="AD" clId="Web-{E3A2F7B1-1C67-3D41-CE84-99AC316715CB}" dt="2023-08-09T12:36:58.867" v="13" actId="20577"/>
          <ac:spMkLst>
            <pc:docMk/>
            <pc:sldMk cId="3178751604" sldId="270"/>
            <ac:spMk id="8" creationId="{313B8240-AE3F-0C71-C77C-6DC8FC8D6832}"/>
          </ac:spMkLst>
        </pc:spChg>
      </pc:sldChg>
      <pc:sldChg chg="modSp">
        <pc:chgData name="Morand, Guyaume" userId="S::guyaume.morand.1@ens.etsmtl.ca::74269069-2ca0-4276-88f4-89d65634bfab" providerId="AD" clId="Web-{E3A2F7B1-1C67-3D41-CE84-99AC316715CB}" dt="2023-08-09T12:34:34.961" v="2" actId="20577"/>
        <pc:sldMkLst>
          <pc:docMk/>
          <pc:sldMk cId="3836316183" sldId="274"/>
        </pc:sldMkLst>
        <pc:spChg chg="mod">
          <ac:chgData name="Morand, Guyaume" userId="S::guyaume.morand.1@ens.etsmtl.ca::74269069-2ca0-4276-88f4-89d65634bfab" providerId="AD" clId="Web-{E3A2F7B1-1C67-3D41-CE84-99AC316715CB}" dt="2023-08-09T12:34:34.961" v="2" actId="20577"/>
          <ac:spMkLst>
            <pc:docMk/>
            <pc:sldMk cId="3836316183" sldId="274"/>
            <ac:spMk id="9" creationId="{862B4DB7-550C-8305-088A-8062C4B8A87A}"/>
          </ac:spMkLst>
        </pc:spChg>
      </pc:sldChg>
    </pc:docChg>
  </pc:docChgLst>
  <pc:docChgLst>
    <pc:chgData name="Morand, Guyaume" userId="S::guyaume.morand.1@ens.etsmtl.ca::74269069-2ca0-4276-88f4-89d65634bfab" providerId="AD" clId="Web-{ED903BA3-E9BB-3465-5898-BEF2B8A43F00}"/>
    <pc:docChg chg="addSld modSld sldOrd">
      <pc:chgData name="Morand, Guyaume" userId="S::guyaume.morand.1@ens.etsmtl.ca::74269069-2ca0-4276-88f4-89d65634bfab" providerId="AD" clId="Web-{ED903BA3-E9BB-3465-5898-BEF2B8A43F00}" dt="2023-08-08T20:56:00.306" v="276"/>
      <pc:docMkLst>
        <pc:docMk/>
      </pc:docMkLst>
      <pc:sldChg chg="addSp delSp modSp">
        <pc:chgData name="Morand, Guyaume" userId="S::guyaume.morand.1@ens.etsmtl.ca::74269069-2ca0-4276-88f4-89d65634bfab" providerId="AD" clId="Web-{ED903BA3-E9BB-3465-5898-BEF2B8A43F00}" dt="2023-08-08T20:38:26.621" v="44" actId="1076"/>
        <pc:sldMkLst>
          <pc:docMk/>
          <pc:sldMk cId="2025347871" sldId="256"/>
        </pc:sldMkLst>
        <pc:spChg chg="mod">
          <ac:chgData name="Morand, Guyaume" userId="S::guyaume.morand.1@ens.etsmtl.ca::74269069-2ca0-4276-88f4-89d65634bfab" providerId="AD" clId="Web-{ED903BA3-E9BB-3465-5898-BEF2B8A43F00}" dt="2023-08-08T20:38:26.621" v="44" actId="1076"/>
          <ac:spMkLst>
            <pc:docMk/>
            <pc:sldMk cId="2025347871" sldId="256"/>
            <ac:spMk id="5" creationId="{2DA8545E-7586-4D45-BD70-D35231E4C7F5}"/>
          </ac:spMkLst>
        </pc:spChg>
        <pc:spChg chg="del mod">
          <ac:chgData name="Morand, Guyaume" userId="S::guyaume.morand.1@ens.etsmtl.ca::74269069-2ca0-4276-88f4-89d65634bfab" providerId="AD" clId="Web-{ED903BA3-E9BB-3465-5898-BEF2B8A43F00}" dt="2023-08-08T20:38:01.387" v="19"/>
          <ac:spMkLst>
            <pc:docMk/>
            <pc:sldMk cId="2025347871" sldId="256"/>
            <ac:spMk id="6" creationId="{CF13BF87-F62F-E3FC-345F-60E3871728DB}"/>
          </ac:spMkLst>
        </pc:spChg>
        <pc:picChg chg="add mod">
          <ac:chgData name="Morand, Guyaume" userId="S::guyaume.morand.1@ens.etsmtl.ca::74269069-2ca0-4276-88f4-89d65634bfab" providerId="AD" clId="Web-{ED903BA3-E9BB-3465-5898-BEF2B8A43F00}" dt="2023-08-08T20:38:06.605" v="21" actId="1076"/>
          <ac:picMkLst>
            <pc:docMk/>
            <pc:sldMk cId="2025347871" sldId="256"/>
            <ac:picMk id="7" creationId="{C8A0B2AB-E1C1-BC1F-82A4-F539FDA56E44}"/>
          </ac:picMkLst>
        </pc:picChg>
      </pc:sldChg>
      <pc:sldChg chg="addSp delSp modSp mod setBg">
        <pc:chgData name="Morand, Guyaume" userId="S::guyaume.morand.1@ens.etsmtl.ca::74269069-2ca0-4276-88f4-89d65634bfab" providerId="AD" clId="Web-{ED903BA3-E9BB-3465-5898-BEF2B8A43F00}" dt="2023-08-08T20:46:00.926" v="162" actId="20577"/>
        <pc:sldMkLst>
          <pc:docMk/>
          <pc:sldMk cId="3933024756" sldId="263"/>
        </pc:sldMkLst>
        <pc:spChg chg="mod">
          <ac:chgData name="Morand, Guyaume" userId="S::guyaume.morand.1@ens.etsmtl.ca::74269069-2ca0-4276-88f4-89d65634bfab" providerId="AD" clId="Web-{ED903BA3-E9BB-3465-5898-BEF2B8A43F00}" dt="2023-08-08T20:45:13.645" v="135"/>
          <ac:spMkLst>
            <pc:docMk/>
            <pc:sldMk cId="3933024756" sldId="263"/>
            <ac:spMk id="2" creationId="{C4F2172E-E824-940B-062E-62ADE30C20A5}"/>
          </ac:spMkLst>
        </pc:spChg>
        <pc:spChg chg="del mod">
          <ac:chgData name="Morand, Guyaume" userId="S::guyaume.morand.1@ens.etsmtl.ca::74269069-2ca0-4276-88f4-89d65634bfab" providerId="AD" clId="Web-{ED903BA3-E9BB-3465-5898-BEF2B8A43F00}" dt="2023-08-08T20:45:13.661" v="136"/>
          <ac:spMkLst>
            <pc:docMk/>
            <pc:sldMk cId="3933024756" sldId="263"/>
            <ac:spMk id="3" creationId="{67D4F5E3-B36A-C5C3-D685-71F5937C9752}"/>
          </ac:spMkLst>
        </pc:spChg>
        <pc:spChg chg="mod">
          <ac:chgData name="Morand, Guyaume" userId="S::guyaume.morand.1@ens.etsmtl.ca::74269069-2ca0-4276-88f4-89d65634bfab" providerId="AD" clId="Web-{ED903BA3-E9BB-3465-5898-BEF2B8A43F00}" dt="2023-08-08T20:45:13.645" v="135"/>
          <ac:spMkLst>
            <pc:docMk/>
            <pc:sldMk cId="3933024756" sldId="263"/>
            <ac:spMk id="4" creationId="{DB9747BA-A72E-4BD6-3A92-08AF484405E0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45:13.645" v="135"/>
          <ac:spMkLst>
            <pc:docMk/>
            <pc:sldMk cId="3933024756" sldId="263"/>
            <ac:spMk id="10" creationId="{3BCB5F6A-9EB0-40B0-9D13-3023E9A20508}"/>
          </ac:spMkLst>
        </pc:spChg>
        <pc:graphicFrameChg chg="add modGraphic">
          <ac:chgData name="Morand, Guyaume" userId="S::guyaume.morand.1@ens.etsmtl.ca::74269069-2ca0-4276-88f4-89d65634bfab" providerId="AD" clId="Web-{ED903BA3-E9BB-3465-5898-BEF2B8A43F00}" dt="2023-08-08T20:46:00.926" v="162" actId="20577"/>
          <ac:graphicFrameMkLst>
            <pc:docMk/>
            <pc:sldMk cId="3933024756" sldId="263"/>
            <ac:graphicFrameMk id="12" creationId="{EA14066F-109C-31CD-C0C7-269D8A10C622}"/>
          </ac:graphicFrameMkLst>
        </pc:graphicFrameChg>
        <pc:picChg chg="add del">
          <ac:chgData name="Morand, Guyaume" userId="S::guyaume.morand.1@ens.etsmtl.ca::74269069-2ca0-4276-88f4-89d65634bfab" providerId="AD" clId="Web-{ED903BA3-E9BB-3465-5898-BEF2B8A43F00}" dt="2023-08-08T20:45:13.645" v="135"/>
          <ac:picMkLst>
            <pc:docMk/>
            <pc:sldMk cId="3933024756" sldId="263"/>
            <ac:picMk id="6" creationId="{A9B71069-32AD-E401-D5FE-42AF0A02D81F}"/>
          </ac:picMkLst>
        </pc:picChg>
      </pc:sldChg>
      <pc:sldChg chg="addSp delSp modSp mod setBg">
        <pc:chgData name="Morand, Guyaume" userId="S::guyaume.morand.1@ens.etsmtl.ca::74269069-2ca0-4276-88f4-89d65634bfab" providerId="AD" clId="Web-{ED903BA3-E9BB-3465-5898-BEF2B8A43F00}" dt="2023-08-08T20:56:00.306" v="276"/>
        <pc:sldMkLst>
          <pc:docMk/>
          <pc:sldMk cId="2017141006" sldId="264"/>
        </pc:sldMkLst>
        <pc:spChg chg="mod">
          <ac:chgData name="Morand, Guyaume" userId="S::guyaume.morand.1@ens.etsmtl.ca::74269069-2ca0-4276-88f4-89d65634bfab" providerId="AD" clId="Web-{ED903BA3-E9BB-3465-5898-BEF2B8A43F00}" dt="2023-08-08T20:56:00.306" v="276"/>
          <ac:spMkLst>
            <pc:docMk/>
            <pc:sldMk cId="2017141006" sldId="264"/>
            <ac:spMk id="2" creationId="{C4F2172E-E824-940B-062E-62ADE30C20A5}"/>
          </ac:spMkLst>
        </pc:spChg>
        <pc:spChg chg="del mod">
          <ac:chgData name="Morand, Guyaume" userId="S::guyaume.morand.1@ens.etsmtl.ca::74269069-2ca0-4276-88f4-89d65634bfab" providerId="AD" clId="Web-{ED903BA3-E9BB-3465-5898-BEF2B8A43F00}" dt="2023-08-08T20:50:44.077" v="192"/>
          <ac:spMkLst>
            <pc:docMk/>
            <pc:sldMk cId="2017141006" sldId="264"/>
            <ac:spMk id="3" creationId="{67D4F5E3-B36A-C5C3-D685-71F5937C9752}"/>
          </ac:spMkLst>
        </pc:spChg>
        <pc:spChg chg="mod">
          <ac:chgData name="Morand, Guyaume" userId="S::guyaume.morand.1@ens.etsmtl.ca::74269069-2ca0-4276-88f4-89d65634bfab" providerId="AD" clId="Web-{ED903BA3-E9BB-3465-5898-BEF2B8A43F00}" dt="2023-08-08T20:56:00.306" v="276"/>
          <ac:spMkLst>
            <pc:docMk/>
            <pc:sldMk cId="2017141006" sldId="264"/>
            <ac:spMk id="4" creationId="{410ED00F-4676-E1D9-047C-FD41045EF451}"/>
          </ac:spMkLst>
        </pc:spChg>
        <pc:spChg chg="del">
          <ac:chgData name="Morand, Guyaume" userId="S::guyaume.morand.1@ens.etsmtl.ca::74269069-2ca0-4276-88f4-89d65634bfab" providerId="AD" clId="Web-{ED903BA3-E9BB-3465-5898-BEF2B8A43F00}" dt="2023-08-08T20:47:16.018" v="164"/>
          <ac:spMkLst>
            <pc:docMk/>
            <pc:sldMk cId="2017141006" sldId="264"/>
            <ac:spMk id="5" creationId="{3B29E327-3CC9-FAFF-EA65-0F8DF0D0BB3E}"/>
          </ac:spMkLst>
        </pc:spChg>
        <pc:spChg chg="add del mod">
          <ac:chgData name="Morand, Guyaume" userId="S::guyaume.morand.1@ens.etsmtl.ca::74269069-2ca0-4276-88f4-89d65634bfab" providerId="AD" clId="Web-{ED903BA3-E9BB-3465-5898-BEF2B8A43F00}" dt="2023-08-08T20:51:27.826" v="215"/>
          <ac:spMkLst>
            <pc:docMk/>
            <pc:sldMk cId="2017141006" sldId="264"/>
            <ac:spMk id="7" creationId="{D9C2349F-6CAD-55C9-74C2-DDED21EBA0BF}"/>
          </ac:spMkLst>
        </pc:spChg>
        <pc:spChg chg="add del mod">
          <ac:chgData name="Morand, Guyaume" userId="S::guyaume.morand.1@ens.etsmtl.ca::74269069-2ca0-4276-88f4-89d65634bfab" providerId="AD" clId="Web-{ED903BA3-E9BB-3465-5898-BEF2B8A43F00}" dt="2023-08-08T20:56:00.306" v="276"/>
          <ac:spMkLst>
            <pc:docMk/>
            <pc:sldMk cId="2017141006" sldId="264"/>
            <ac:spMk id="9" creationId="{131D6385-6E67-C7A5-951F-ADB2621312A7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26.603" v="264"/>
          <ac:spMkLst>
            <pc:docMk/>
            <pc:sldMk cId="2017141006" sldId="264"/>
            <ac:spMk id="15" creationId="{45B71F80-1F92-4074-84D9-16A062B215B3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26.603" v="264"/>
          <ac:spMkLst>
            <pc:docMk/>
            <pc:sldMk cId="2017141006" sldId="264"/>
            <ac:spMk id="17" creationId="{7209C9DA-6E0D-46D9-8275-C52222D8CCAC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26.603" v="264"/>
          <ac:spMkLst>
            <pc:docMk/>
            <pc:sldMk cId="2017141006" sldId="264"/>
            <ac:spMk id="19" creationId="{3EB57A4D-E0D0-46DA-B339-F24CA46FA70B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7.541" v="270"/>
          <ac:spMkLst>
            <pc:docMk/>
            <pc:sldMk cId="2017141006" sldId="264"/>
            <ac:spMk id="21" creationId="{3DAC0C92-199E-475C-9390-119A9B027276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7.541" v="270"/>
          <ac:spMkLst>
            <pc:docMk/>
            <pc:sldMk cId="2017141006" sldId="264"/>
            <ac:spMk id="23" creationId="{C4CFB339-0ED8-4FE2-9EF1-6D1375B8499B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7.541" v="270"/>
          <ac:spMkLst>
            <pc:docMk/>
            <pc:sldMk cId="2017141006" sldId="264"/>
            <ac:spMk id="25" creationId="{31896C80-2069-4431-9C19-83B913734490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29.213" v="266"/>
          <ac:spMkLst>
            <pc:docMk/>
            <pc:sldMk cId="2017141006" sldId="264"/>
            <ac:spMk id="27" creationId="{CB5AA8A5-25CC-4295-892F-367FCDAF2BF6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29.213" v="266"/>
          <ac:spMkLst>
            <pc:docMk/>
            <pc:sldMk cId="2017141006" sldId="264"/>
            <ac:spMk id="28" creationId="{24C6BC13-FB1E-48CC-B421-3D06039728B4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1.806" v="268"/>
          <ac:spMkLst>
            <pc:docMk/>
            <pc:sldMk cId="2017141006" sldId="264"/>
            <ac:spMk id="33" creationId="{131D6385-6E67-C7A5-951F-ADB2621312A7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1.806" v="268"/>
          <ac:spMkLst>
            <pc:docMk/>
            <pc:sldMk cId="2017141006" sldId="264"/>
            <ac:spMk id="35" creationId="{3BCB5F6A-9EB0-40B0-9D13-3023E9A20508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7.541" v="270"/>
          <ac:spMkLst>
            <pc:docMk/>
            <pc:sldMk cId="2017141006" sldId="264"/>
            <ac:spMk id="38" creationId="{131D6385-6E67-C7A5-951F-ADB2621312A7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7.541" v="270"/>
          <ac:spMkLst>
            <pc:docMk/>
            <pc:sldMk cId="2017141006" sldId="264"/>
            <ac:spMk id="41" creationId="{3F088236-D655-4F88-B238-E16762358025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7.541" v="270"/>
          <ac:spMkLst>
            <pc:docMk/>
            <pc:sldMk cId="2017141006" sldId="264"/>
            <ac:spMk id="42" creationId="{BF120A21-0841-4823-B0C4-28AEBCEF9B78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7.541" v="270"/>
          <ac:spMkLst>
            <pc:docMk/>
            <pc:sldMk cId="2017141006" sldId="264"/>
            <ac:spMk id="43" creationId="{DBB05BAE-BBD3-4289-899F-A6851503C6B0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37.541" v="270"/>
          <ac:spMkLst>
            <pc:docMk/>
            <pc:sldMk cId="2017141006" sldId="264"/>
            <ac:spMk id="44" creationId="{9874D11C-36F5-4BBE-A490-019A54E953B0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6:00.306" v="276"/>
          <ac:spMkLst>
            <pc:docMk/>
            <pc:sldMk cId="2017141006" sldId="264"/>
            <ac:spMk id="46" creationId="{45B71F80-1F92-4074-84D9-16A062B215B3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6:00.306" v="276"/>
          <ac:spMkLst>
            <pc:docMk/>
            <pc:sldMk cId="2017141006" sldId="264"/>
            <ac:spMk id="47" creationId="{7209C9DA-6E0D-46D9-8275-C52222D8CCAC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6:00.306" v="276"/>
          <ac:spMkLst>
            <pc:docMk/>
            <pc:sldMk cId="2017141006" sldId="264"/>
            <ac:spMk id="48" creationId="{3EB57A4D-E0D0-46DA-B339-F24CA46FA70B}"/>
          </ac:spMkLst>
        </pc:spChg>
        <pc:spChg chg="add del">
          <ac:chgData name="Morand, Guyaume" userId="S::guyaume.morand.1@ens.etsmtl.ca::74269069-2ca0-4276-88f4-89d65634bfab" providerId="AD" clId="Web-{ED903BA3-E9BB-3465-5898-BEF2B8A43F00}" dt="2023-08-08T20:55:58.759" v="274"/>
          <ac:spMkLst>
            <pc:docMk/>
            <pc:sldMk cId="2017141006" sldId="264"/>
            <ac:spMk id="54" creationId="{BDDE9CD4-0E0A-4129-8689-A89C4E9A666D}"/>
          </ac:spMkLst>
        </pc:spChg>
        <pc:grpChg chg="add del">
          <ac:chgData name="Morand, Guyaume" userId="S::guyaume.morand.1@ens.etsmtl.ca::74269069-2ca0-4276-88f4-89d65634bfab" providerId="AD" clId="Web-{ED903BA3-E9BB-3465-5898-BEF2B8A43F00}" dt="2023-08-08T20:55:29.213" v="266"/>
          <ac:grpSpMkLst>
            <pc:docMk/>
            <pc:sldMk cId="2017141006" sldId="264"/>
            <ac:grpSpMk id="29" creationId="{09DD65AA-8280-4962-92F3-DF1CB53349DB}"/>
          </ac:grpSpMkLst>
        </pc:grpChg>
        <pc:grpChg chg="add del">
          <ac:chgData name="Morand, Guyaume" userId="S::guyaume.morand.1@ens.etsmtl.ca::74269069-2ca0-4276-88f4-89d65634bfab" providerId="AD" clId="Web-{ED903BA3-E9BB-3465-5898-BEF2B8A43F00}" dt="2023-08-08T20:55:58.759" v="274"/>
          <ac:grpSpMkLst>
            <pc:docMk/>
            <pc:sldMk cId="2017141006" sldId="264"/>
            <ac:grpSpMk id="56" creationId="{85DB3CA2-FA66-42B9-90EF-394894352D8C}"/>
          </ac:grpSpMkLst>
        </pc:grpChg>
        <pc:graphicFrameChg chg="add del">
          <ac:chgData name="Morand, Guyaume" userId="S::guyaume.morand.1@ens.etsmtl.ca::74269069-2ca0-4276-88f4-89d65634bfab" providerId="AD" clId="Web-{ED903BA3-E9BB-3465-5898-BEF2B8A43F00}" dt="2023-08-08T20:55:26.603" v="264"/>
          <ac:graphicFrameMkLst>
            <pc:docMk/>
            <pc:sldMk cId="2017141006" sldId="264"/>
            <ac:graphicFrameMk id="11" creationId="{978C6BB1-F3C6-5E88-E1C6-7913C4D8C58F}"/>
          </ac:graphicFrameMkLst>
        </pc:graphicFrameChg>
        <pc:graphicFrameChg chg="add del">
          <ac:chgData name="Morand, Guyaume" userId="S::guyaume.morand.1@ens.etsmtl.ca::74269069-2ca0-4276-88f4-89d65634bfab" providerId="AD" clId="Web-{ED903BA3-E9BB-3465-5898-BEF2B8A43F00}" dt="2023-08-08T20:55:29.213" v="266"/>
          <ac:graphicFrameMkLst>
            <pc:docMk/>
            <pc:sldMk cId="2017141006" sldId="264"/>
            <ac:graphicFrameMk id="31" creationId="{3A0E5D37-A1BC-31D6-65DB-716114E02BEF}"/>
          </ac:graphicFrameMkLst>
        </pc:graphicFrameChg>
        <pc:graphicFrameChg chg="add del mod modGraphic">
          <ac:chgData name="Morand, Guyaume" userId="S::guyaume.morand.1@ens.etsmtl.ca::74269069-2ca0-4276-88f4-89d65634bfab" providerId="AD" clId="Web-{ED903BA3-E9BB-3465-5898-BEF2B8A43F00}" dt="2023-08-08T20:56:00.306" v="276"/>
          <ac:graphicFrameMkLst>
            <pc:docMk/>
            <pc:sldMk cId="2017141006" sldId="264"/>
            <ac:graphicFrameMk id="49" creationId="{978C6BB1-F3C6-5E88-E1C6-7913C4D8C58F}"/>
          </ac:graphicFrameMkLst>
        </pc:graphicFrameChg>
        <pc:picChg chg="add del">
          <ac:chgData name="Morand, Guyaume" userId="S::guyaume.morand.1@ens.etsmtl.ca::74269069-2ca0-4276-88f4-89d65634bfab" providerId="AD" clId="Web-{ED903BA3-E9BB-3465-5898-BEF2B8A43F00}" dt="2023-08-08T20:55:31.806" v="268"/>
          <ac:picMkLst>
            <pc:docMk/>
            <pc:sldMk cId="2017141006" sldId="264"/>
            <ac:picMk id="34" creationId="{EAC76784-9CEC-D7FD-756A-EE17471C7090}"/>
          </ac:picMkLst>
        </pc:picChg>
        <pc:picChg chg="add del">
          <ac:chgData name="Morand, Guyaume" userId="S::guyaume.morand.1@ens.etsmtl.ca::74269069-2ca0-4276-88f4-89d65634bfab" providerId="AD" clId="Web-{ED903BA3-E9BB-3465-5898-BEF2B8A43F00}" dt="2023-08-08T20:55:37.541" v="270"/>
          <ac:picMkLst>
            <pc:docMk/>
            <pc:sldMk cId="2017141006" sldId="264"/>
            <ac:picMk id="37" creationId="{052B60D6-8356-2363-92DF-D0835F0FAD69}"/>
          </ac:picMkLst>
        </pc:picChg>
        <pc:cxnChg chg="add del">
          <ac:chgData name="Morand, Guyaume" userId="S::guyaume.morand.1@ens.etsmtl.ca::74269069-2ca0-4276-88f4-89d65634bfab" providerId="AD" clId="Web-{ED903BA3-E9BB-3465-5898-BEF2B8A43F00}" dt="2023-08-08T20:55:37.541" v="270"/>
          <ac:cxnSpMkLst>
            <pc:docMk/>
            <pc:sldMk cId="2017141006" sldId="264"/>
            <ac:cxnSpMk id="39" creationId="{64FA5DFF-7FE6-4855-84E6-DFA78EE978BD}"/>
          </ac:cxnSpMkLst>
        </pc:cxnChg>
        <pc:cxnChg chg="add del">
          <ac:chgData name="Morand, Guyaume" userId="S::guyaume.morand.1@ens.etsmtl.ca::74269069-2ca0-4276-88f4-89d65634bfab" providerId="AD" clId="Web-{ED903BA3-E9BB-3465-5898-BEF2B8A43F00}" dt="2023-08-08T20:55:37.541" v="270"/>
          <ac:cxnSpMkLst>
            <pc:docMk/>
            <pc:sldMk cId="2017141006" sldId="264"/>
            <ac:cxnSpMk id="40" creationId="{2AFD8CBA-54A3-4363-991B-B9C631BBFA74}"/>
          </ac:cxnSpMkLst>
        </pc:cxnChg>
      </pc:sldChg>
      <pc:sldChg chg="delSp modSp">
        <pc:chgData name="Morand, Guyaume" userId="S::guyaume.morand.1@ens.etsmtl.ca::74269069-2ca0-4276-88f4-89d65634bfab" providerId="AD" clId="Web-{ED903BA3-E9BB-3465-5898-BEF2B8A43F00}" dt="2023-08-08T20:43:47.615" v="112" actId="20577"/>
        <pc:sldMkLst>
          <pc:docMk/>
          <pc:sldMk cId="129707809" sldId="265"/>
        </pc:sldMkLst>
        <pc:spChg chg="mod">
          <ac:chgData name="Morand, Guyaume" userId="S::guyaume.morand.1@ens.etsmtl.ca::74269069-2ca0-4276-88f4-89d65634bfab" providerId="AD" clId="Web-{ED903BA3-E9BB-3465-5898-BEF2B8A43F00}" dt="2023-08-08T20:43:30.162" v="82" actId="20577"/>
          <ac:spMkLst>
            <pc:docMk/>
            <pc:sldMk cId="129707809" sldId="265"/>
            <ac:spMk id="2" creationId="{A858628D-0968-3121-1983-DE9B517B6231}"/>
          </ac:spMkLst>
        </pc:spChg>
        <pc:spChg chg="mod">
          <ac:chgData name="Morand, Guyaume" userId="S::guyaume.morand.1@ens.etsmtl.ca::74269069-2ca0-4276-88f4-89d65634bfab" providerId="AD" clId="Web-{ED903BA3-E9BB-3465-5898-BEF2B8A43F00}" dt="2023-08-08T20:43:47.615" v="112" actId="20577"/>
          <ac:spMkLst>
            <pc:docMk/>
            <pc:sldMk cId="129707809" sldId="265"/>
            <ac:spMk id="3" creationId="{DE530274-62FF-A9F6-8E0F-60CC918ADD9D}"/>
          </ac:spMkLst>
        </pc:spChg>
        <pc:spChg chg="del">
          <ac:chgData name="Morand, Guyaume" userId="S::guyaume.morand.1@ens.etsmtl.ca::74269069-2ca0-4276-88f4-89d65634bfab" providerId="AD" clId="Web-{ED903BA3-E9BB-3465-5898-BEF2B8A43F00}" dt="2023-08-08T20:40:43.946" v="45"/>
          <ac:spMkLst>
            <pc:docMk/>
            <pc:sldMk cId="129707809" sldId="265"/>
            <ac:spMk id="6" creationId="{BDDC203F-4946-800C-4806-C4A9A5F68650}"/>
          </ac:spMkLst>
        </pc:spChg>
      </pc:sldChg>
      <pc:sldChg chg="modSp">
        <pc:chgData name="Morand, Guyaume" userId="S::guyaume.morand.1@ens.etsmtl.ca::74269069-2ca0-4276-88f4-89d65634bfab" providerId="AD" clId="Web-{ED903BA3-E9BB-3465-5898-BEF2B8A43F00}" dt="2023-08-08T20:44:17.677" v="133" actId="20577"/>
        <pc:sldMkLst>
          <pc:docMk/>
          <pc:sldMk cId="878282123" sldId="272"/>
        </pc:sldMkLst>
        <pc:spChg chg="mod">
          <ac:chgData name="Morand, Guyaume" userId="S::guyaume.morand.1@ens.etsmtl.ca::74269069-2ca0-4276-88f4-89d65634bfab" providerId="AD" clId="Web-{ED903BA3-E9BB-3465-5898-BEF2B8A43F00}" dt="2023-08-08T20:44:17.677" v="133" actId="20577"/>
          <ac:spMkLst>
            <pc:docMk/>
            <pc:sldMk cId="878282123" sldId="272"/>
            <ac:spMk id="3" creationId="{EAE4F818-8AF8-E55B-B43E-9A693E7FE2E0}"/>
          </ac:spMkLst>
        </pc:spChg>
      </pc:sldChg>
      <pc:sldChg chg="addSp delSp modSp">
        <pc:chgData name="Morand, Guyaume" userId="S::guyaume.morand.1@ens.etsmtl.ca::74269069-2ca0-4276-88f4-89d65634bfab" providerId="AD" clId="Web-{ED903BA3-E9BB-3465-5898-BEF2B8A43F00}" dt="2023-08-08T20:35:19.639" v="17" actId="14100"/>
        <pc:sldMkLst>
          <pc:docMk/>
          <pc:sldMk cId="2606293454" sldId="273"/>
        </pc:sldMkLst>
        <pc:spChg chg="mod">
          <ac:chgData name="Morand, Guyaume" userId="S::guyaume.morand.1@ens.etsmtl.ca::74269069-2ca0-4276-88f4-89d65634bfab" providerId="AD" clId="Web-{ED903BA3-E9BB-3465-5898-BEF2B8A43F00}" dt="2023-08-08T20:35:14.905" v="16"/>
          <ac:spMkLst>
            <pc:docMk/>
            <pc:sldMk cId="2606293454" sldId="273"/>
            <ac:spMk id="2" creationId="{DD751E28-1A7B-1763-287C-6608A7D4C34E}"/>
          </ac:spMkLst>
        </pc:spChg>
        <pc:spChg chg="del mod">
          <ac:chgData name="Morand, Guyaume" userId="S::guyaume.morand.1@ens.etsmtl.ca::74269069-2ca0-4276-88f4-89d65634bfab" providerId="AD" clId="Web-{ED903BA3-E9BB-3465-5898-BEF2B8A43F00}" dt="2023-08-08T20:35:08.187" v="15"/>
          <ac:spMkLst>
            <pc:docMk/>
            <pc:sldMk cId="2606293454" sldId="273"/>
            <ac:spMk id="3" creationId="{6FB2CB92-4923-F3BE-2E50-21279E082CD4}"/>
          </ac:spMkLst>
        </pc:spChg>
        <pc:spChg chg="mod">
          <ac:chgData name="Morand, Guyaume" userId="S::guyaume.morand.1@ens.etsmtl.ca::74269069-2ca0-4276-88f4-89d65634bfab" providerId="AD" clId="Web-{ED903BA3-E9BB-3465-5898-BEF2B8A43F00}" dt="2023-08-08T20:35:14.905" v="16"/>
          <ac:spMkLst>
            <pc:docMk/>
            <pc:sldMk cId="2606293454" sldId="273"/>
            <ac:spMk id="5" creationId="{4E898E9B-76CF-BE70-7FC3-0D06DDDACD58}"/>
          </ac:spMkLst>
        </pc:spChg>
        <pc:spChg chg="del">
          <ac:chgData name="Morand, Guyaume" userId="S::guyaume.morand.1@ens.etsmtl.ca::74269069-2ca0-4276-88f4-89d65634bfab" providerId="AD" clId="Web-{ED903BA3-E9BB-3465-5898-BEF2B8A43F00}" dt="2023-08-08T20:35:05.874" v="12"/>
          <ac:spMkLst>
            <pc:docMk/>
            <pc:sldMk cId="2606293454" sldId="273"/>
            <ac:spMk id="6" creationId="{A1BCE60A-725F-5CA4-73B9-D6A9E1CBC1F5}"/>
          </ac:spMkLst>
        </pc:spChg>
        <pc:spChg chg="add del mod">
          <ac:chgData name="Morand, Guyaume" userId="S::guyaume.morand.1@ens.etsmtl.ca::74269069-2ca0-4276-88f4-89d65634bfab" providerId="AD" clId="Web-{ED903BA3-E9BB-3465-5898-BEF2B8A43F00}" dt="2023-08-08T20:35:14.905" v="16"/>
          <ac:spMkLst>
            <pc:docMk/>
            <pc:sldMk cId="2606293454" sldId="273"/>
            <ac:spMk id="8" creationId="{F70768F0-4323-CA2C-4082-038A1A252004}"/>
          </ac:spMkLst>
        </pc:spChg>
        <pc:grpChg chg="add">
          <ac:chgData name="Morand, Guyaume" userId="S::guyaume.morand.1@ens.etsmtl.ca::74269069-2ca0-4276-88f4-89d65634bfab" providerId="AD" clId="Web-{ED903BA3-E9BB-3465-5898-BEF2B8A43F00}" dt="2023-08-08T20:35:14.905" v="16"/>
          <ac:grpSpMkLst>
            <pc:docMk/>
            <pc:sldMk cId="2606293454" sldId="273"/>
            <ac:grpSpMk id="13" creationId="{B4DE830A-B531-4A3B-96F6-0ECE88B08555}"/>
          </ac:grpSpMkLst>
        </pc:grpChg>
        <pc:picChg chg="mod">
          <ac:chgData name="Morand, Guyaume" userId="S::guyaume.morand.1@ens.etsmtl.ca::74269069-2ca0-4276-88f4-89d65634bfab" providerId="AD" clId="Web-{ED903BA3-E9BB-3465-5898-BEF2B8A43F00}" dt="2023-08-08T20:35:19.639" v="17" actId="14100"/>
          <ac:picMkLst>
            <pc:docMk/>
            <pc:sldMk cId="2606293454" sldId="273"/>
            <ac:picMk id="4" creationId="{8B4AEEDD-7962-1C2D-C658-96AD1C1C1210}"/>
          </ac:picMkLst>
        </pc:picChg>
      </pc:sldChg>
      <pc:sldChg chg="ord">
        <pc:chgData name="Morand, Guyaume" userId="S::guyaume.morand.1@ens.etsmtl.ca::74269069-2ca0-4276-88f4-89d65634bfab" providerId="AD" clId="Web-{ED903BA3-E9BB-3465-5898-BEF2B8A43F00}" dt="2023-08-08T20:03:44.688" v="0"/>
        <pc:sldMkLst>
          <pc:docMk/>
          <pc:sldMk cId="3836316183" sldId="274"/>
        </pc:sldMkLst>
      </pc:sldChg>
      <pc:sldChg chg="new">
        <pc:chgData name="Morand, Guyaume" userId="S::guyaume.morand.1@ens.etsmtl.ca::74269069-2ca0-4276-88f4-89d65634bfab" providerId="AD" clId="Web-{ED903BA3-E9BB-3465-5898-BEF2B8A43F00}" dt="2023-08-08T20:47:08.815" v="163"/>
        <pc:sldMkLst>
          <pc:docMk/>
          <pc:sldMk cId="3369191988" sldId="275"/>
        </pc:sldMkLst>
      </pc:sldChg>
    </pc:docChg>
  </pc:docChgLst>
  <pc:docChgLst>
    <pc:chgData name="Legault, Tristan" userId="8fcbd813-a98b-4249-bb37-e1170bb916e7" providerId="ADAL" clId="{4F94B7C1-E15F-704E-975B-D7E0851AF1FB}"/>
    <pc:docChg chg="undo custSel modSld">
      <pc:chgData name="Legault, Tristan" userId="8fcbd813-a98b-4249-bb37-e1170bb916e7" providerId="ADAL" clId="{4F94B7C1-E15F-704E-975B-D7E0851AF1FB}" dt="2023-08-08T20:20:21.304" v="830" actId="1076"/>
      <pc:docMkLst>
        <pc:docMk/>
      </pc:docMkLst>
      <pc:sldChg chg="addSp modSp mod">
        <pc:chgData name="Legault, Tristan" userId="8fcbd813-a98b-4249-bb37-e1170bb916e7" providerId="ADAL" clId="{4F94B7C1-E15F-704E-975B-D7E0851AF1FB}" dt="2023-08-08T20:08:29.858" v="527" actId="20577"/>
        <pc:sldMkLst>
          <pc:docMk/>
          <pc:sldMk cId="2025347871" sldId="256"/>
        </pc:sldMkLst>
        <pc:spChg chg="mod">
          <ac:chgData name="Legault, Tristan" userId="8fcbd813-a98b-4249-bb37-e1170bb916e7" providerId="ADAL" clId="{4F94B7C1-E15F-704E-975B-D7E0851AF1FB}" dt="2023-08-08T20:08:02.862" v="487" actId="20577"/>
          <ac:spMkLst>
            <pc:docMk/>
            <pc:sldMk cId="2025347871" sldId="256"/>
            <ac:spMk id="5" creationId="{2DA8545E-7586-4D45-BD70-D35231E4C7F5}"/>
          </ac:spMkLst>
        </pc:spChg>
        <pc:spChg chg="add mod">
          <ac:chgData name="Legault, Tristan" userId="8fcbd813-a98b-4249-bb37-e1170bb916e7" providerId="ADAL" clId="{4F94B7C1-E15F-704E-975B-D7E0851AF1FB}" dt="2023-08-08T20:08:29.858" v="527" actId="20577"/>
          <ac:spMkLst>
            <pc:docMk/>
            <pc:sldMk cId="2025347871" sldId="256"/>
            <ac:spMk id="6" creationId="{CF13BF87-F62F-E3FC-345F-60E3871728DB}"/>
          </ac:spMkLst>
        </pc:spChg>
      </pc:sldChg>
      <pc:sldChg chg="addSp delSp modSp mod setBg setClrOvrMap modNotesTx">
        <pc:chgData name="Legault, Tristan" userId="8fcbd813-a98b-4249-bb37-e1170bb916e7" providerId="ADAL" clId="{4F94B7C1-E15F-704E-975B-D7E0851AF1FB}" dt="2023-08-08T04:35:56.682" v="411" actId="14100"/>
        <pc:sldMkLst>
          <pc:docMk/>
          <pc:sldMk cId="3181528487" sldId="261"/>
        </pc:sldMkLst>
        <pc:spChg chg="mod ord">
          <ac:chgData name="Legault, Tristan" userId="8fcbd813-a98b-4249-bb37-e1170bb916e7" providerId="ADAL" clId="{4F94B7C1-E15F-704E-975B-D7E0851AF1FB}" dt="2023-08-08T04:35:36.304" v="406" actId="26606"/>
          <ac:spMkLst>
            <pc:docMk/>
            <pc:sldMk cId="3181528487" sldId="261"/>
            <ac:spMk id="2" creationId="{8E3C1C27-C3BF-40F2-9F5D-A1AC45621DC0}"/>
          </ac:spMkLst>
        </pc:spChg>
        <pc:spChg chg="add del">
          <ac:chgData name="Legault, Tristan" userId="8fcbd813-a98b-4249-bb37-e1170bb916e7" providerId="ADAL" clId="{4F94B7C1-E15F-704E-975B-D7E0851AF1FB}" dt="2023-08-08T04:35:33.729" v="404" actId="26606"/>
          <ac:spMkLst>
            <pc:docMk/>
            <pc:sldMk cId="3181528487" sldId="261"/>
            <ac:spMk id="10" creationId="{F2EF76C7-9215-3041-872F-2D31ED8D0C9F}"/>
          </ac:spMkLst>
        </pc:spChg>
        <pc:spChg chg="add del">
          <ac:chgData name="Legault, Tristan" userId="8fcbd813-a98b-4249-bb37-e1170bb916e7" providerId="ADAL" clId="{4F94B7C1-E15F-704E-975B-D7E0851AF1FB}" dt="2023-08-08T04:35:33.729" v="404" actId="26606"/>
          <ac:spMkLst>
            <pc:docMk/>
            <pc:sldMk cId="3181528487" sldId="261"/>
            <ac:spMk id="13" creationId="{46E2C1D0-2072-4664-9C67-3B12866F5B97}"/>
          </ac:spMkLst>
        </pc:spChg>
        <pc:spChg chg="add del">
          <ac:chgData name="Legault, Tristan" userId="8fcbd813-a98b-4249-bb37-e1170bb916e7" providerId="ADAL" clId="{4F94B7C1-E15F-704E-975B-D7E0851AF1FB}" dt="2023-08-08T04:35:33.729" v="404" actId="26606"/>
          <ac:spMkLst>
            <pc:docMk/>
            <pc:sldMk cId="3181528487" sldId="261"/>
            <ac:spMk id="15" creationId="{37FEB674-D811-4FFE-A878-29D0C0ED18D4}"/>
          </ac:spMkLst>
        </pc:spChg>
        <pc:spChg chg="add del">
          <ac:chgData name="Legault, Tristan" userId="8fcbd813-a98b-4249-bb37-e1170bb916e7" providerId="ADAL" clId="{4F94B7C1-E15F-704E-975B-D7E0851AF1FB}" dt="2023-08-08T04:35:36.304" v="406" actId="26606"/>
          <ac:spMkLst>
            <pc:docMk/>
            <pc:sldMk cId="3181528487" sldId="261"/>
            <ac:spMk id="17" creationId="{C14D0018-5249-B8B2-F0E9-3980217CB1B4}"/>
          </ac:spMkLst>
        </pc:spChg>
        <pc:spChg chg="add del">
          <ac:chgData name="Legault, Tristan" userId="8fcbd813-a98b-4249-bb37-e1170bb916e7" providerId="ADAL" clId="{4F94B7C1-E15F-704E-975B-D7E0851AF1FB}" dt="2023-08-08T04:35:28.738" v="400" actId="26606"/>
          <ac:spMkLst>
            <pc:docMk/>
            <pc:sldMk cId="3181528487" sldId="261"/>
            <ac:spMk id="23" creationId="{4F71A406-3CB7-4E4D-B434-24E6AA4F3997}"/>
          </ac:spMkLst>
        </pc:spChg>
        <pc:grpChg chg="add del">
          <ac:chgData name="Legault, Tristan" userId="8fcbd813-a98b-4249-bb37-e1170bb916e7" providerId="ADAL" clId="{4F94B7C1-E15F-704E-975B-D7E0851AF1FB}" dt="2023-08-08T04:35:28.738" v="400" actId="26606"/>
          <ac:grpSpMkLst>
            <pc:docMk/>
            <pc:sldMk cId="3181528487" sldId="261"/>
            <ac:grpSpMk id="11" creationId="{5EA39187-0197-4C1D-BE4A-06B353C7B215}"/>
          </ac:grpSpMkLst>
        </pc:grpChg>
        <pc:grpChg chg="add del">
          <ac:chgData name="Legault, Tristan" userId="8fcbd813-a98b-4249-bb37-e1170bb916e7" providerId="ADAL" clId="{4F94B7C1-E15F-704E-975B-D7E0851AF1FB}" dt="2023-08-08T04:35:32.431" v="402" actId="26606"/>
          <ac:grpSpMkLst>
            <pc:docMk/>
            <pc:sldMk cId="3181528487" sldId="261"/>
            <ac:grpSpMk id="25" creationId="{90A61547-2555-4DE2-A37F-A53E54917441}"/>
          </ac:grpSpMkLst>
        </pc:grpChg>
        <pc:picChg chg="del">
          <ac:chgData name="Legault, Tristan" userId="8fcbd813-a98b-4249-bb37-e1170bb916e7" providerId="ADAL" clId="{4F94B7C1-E15F-704E-975B-D7E0851AF1FB}" dt="2023-08-08T04:30:04.878" v="226" actId="478"/>
          <ac:picMkLst>
            <pc:docMk/>
            <pc:sldMk cId="3181528487" sldId="261"/>
            <ac:picMk id="3" creationId="{CE9F115C-BB23-E6BC-9B28-1665EB3BA034}"/>
          </ac:picMkLst>
        </pc:picChg>
        <pc:picChg chg="mod ord">
          <ac:chgData name="Legault, Tristan" userId="8fcbd813-a98b-4249-bb37-e1170bb916e7" providerId="ADAL" clId="{4F94B7C1-E15F-704E-975B-D7E0851AF1FB}" dt="2023-08-08T04:35:56.682" v="411" actId="14100"/>
          <ac:picMkLst>
            <pc:docMk/>
            <pc:sldMk cId="3181528487" sldId="261"/>
            <ac:picMk id="5" creationId="{CC053F4D-A377-41BF-AE64-29720960BAF9}"/>
          </ac:picMkLst>
        </pc:picChg>
        <pc:picChg chg="add mod">
          <ac:chgData name="Legault, Tristan" userId="8fcbd813-a98b-4249-bb37-e1170bb916e7" providerId="ADAL" clId="{4F94B7C1-E15F-704E-975B-D7E0851AF1FB}" dt="2023-08-08T04:35:53.429" v="410" actId="1076"/>
          <ac:picMkLst>
            <pc:docMk/>
            <pc:sldMk cId="3181528487" sldId="261"/>
            <ac:picMk id="6" creationId="{B0038973-B0DE-3BB5-EA62-67B1FABB6A0D}"/>
          </ac:picMkLst>
        </pc:picChg>
      </pc:sldChg>
      <pc:sldChg chg="addSp modSp mod">
        <pc:chgData name="Legault, Tristan" userId="8fcbd813-a98b-4249-bb37-e1170bb916e7" providerId="ADAL" clId="{4F94B7C1-E15F-704E-975B-D7E0851AF1FB}" dt="2023-08-08T20:20:21.304" v="830" actId="1076"/>
        <pc:sldMkLst>
          <pc:docMk/>
          <pc:sldMk cId="2017141006" sldId="264"/>
        </pc:sldMkLst>
        <pc:spChg chg="add mod">
          <ac:chgData name="Legault, Tristan" userId="8fcbd813-a98b-4249-bb37-e1170bb916e7" providerId="ADAL" clId="{4F94B7C1-E15F-704E-975B-D7E0851AF1FB}" dt="2023-08-08T20:20:21.304" v="830" actId="1076"/>
          <ac:spMkLst>
            <pc:docMk/>
            <pc:sldMk cId="2017141006" sldId="264"/>
            <ac:spMk id="5" creationId="{3B29E327-3CC9-FAFF-EA65-0F8DF0D0BB3E}"/>
          </ac:spMkLst>
        </pc:spChg>
      </pc:sldChg>
      <pc:sldChg chg="addSp modSp mod">
        <pc:chgData name="Legault, Tristan" userId="8fcbd813-a98b-4249-bb37-e1170bb916e7" providerId="ADAL" clId="{4F94B7C1-E15F-704E-975B-D7E0851AF1FB}" dt="2023-08-08T20:14:59.096" v="729" actId="1076"/>
        <pc:sldMkLst>
          <pc:docMk/>
          <pc:sldMk cId="129707809" sldId="265"/>
        </pc:sldMkLst>
        <pc:spChg chg="add mod">
          <ac:chgData name="Legault, Tristan" userId="8fcbd813-a98b-4249-bb37-e1170bb916e7" providerId="ADAL" clId="{4F94B7C1-E15F-704E-975B-D7E0851AF1FB}" dt="2023-08-08T20:14:59.096" v="729" actId="1076"/>
          <ac:spMkLst>
            <pc:docMk/>
            <pc:sldMk cId="129707809" sldId="265"/>
            <ac:spMk id="6" creationId="{BDDC203F-4946-800C-4806-C4A9A5F68650}"/>
          </ac:spMkLst>
        </pc:spChg>
      </pc:sldChg>
      <pc:sldChg chg="addSp delSp modSp mod setBg">
        <pc:chgData name="Legault, Tristan" userId="8fcbd813-a98b-4249-bb37-e1170bb916e7" providerId="ADAL" clId="{4F94B7C1-E15F-704E-975B-D7E0851AF1FB}" dt="2023-08-08T04:35:45.637" v="409" actId="14100"/>
        <pc:sldMkLst>
          <pc:docMk/>
          <pc:sldMk cId="3178751604" sldId="270"/>
        </pc:sldMkLst>
        <pc:spChg chg="mod">
          <ac:chgData name="Legault, Tristan" userId="8fcbd813-a98b-4249-bb37-e1170bb916e7" providerId="ADAL" clId="{4F94B7C1-E15F-704E-975B-D7E0851AF1FB}" dt="2023-08-08T04:32:17.867" v="268" actId="26606"/>
          <ac:spMkLst>
            <pc:docMk/>
            <pc:sldMk cId="3178751604" sldId="270"/>
            <ac:spMk id="2" creationId="{F928A565-E5BB-CA12-8D9E-BC20B6BE8BAF}"/>
          </ac:spMkLst>
        </pc:spChg>
        <pc:spChg chg="add del mod">
          <ac:chgData name="Legault, Tristan" userId="8fcbd813-a98b-4249-bb37-e1170bb916e7" providerId="ADAL" clId="{4F94B7C1-E15F-704E-975B-D7E0851AF1FB}" dt="2023-08-08T04:32:25.603" v="270"/>
          <ac:spMkLst>
            <pc:docMk/>
            <pc:sldMk cId="3178751604" sldId="270"/>
            <ac:spMk id="3" creationId="{9E961E62-CD66-ED40-10AB-D1770A20A9B7}"/>
          </ac:spMkLst>
        </pc:spChg>
        <pc:spChg chg="add mod">
          <ac:chgData name="Legault, Tristan" userId="8fcbd813-a98b-4249-bb37-e1170bb916e7" providerId="ADAL" clId="{4F94B7C1-E15F-704E-975B-D7E0851AF1FB}" dt="2023-08-08T04:35:42.366" v="408" actId="1076"/>
          <ac:spMkLst>
            <pc:docMk/>
            <pc:sldMk cId="3178751604" sldId="270"/>
            <ac:spMk id="8" creationId="{313B8240-AE3F-0C71-C77C-6DC8FC8D6832}"/>
          </ac:spMkLst>
        </pc:spChg>
        <pc:picChg chg="mod">
          <ac:chgData name="Legault, Tristan" userId="8fcbd813-a98b-4249-bb37-e1170bb916e7" providerId="ADAL" clId="{4F94B7C1-E15F-704E-975B-D7E0851AF1FB}" dt="2023-08-08T04:35:45.637" v="409" actId="14100"/>
          <ac:picMkLst>
            <pc:docMk/>
            <pc:sldMk cId="3178751604" sldId="270"/>
            <ac:picMk id="4" creationId="{32142E9E-38EE-4064-B2CD-4427655CAB46}"/>
          </ac:picMkLst>
        </pc:picChg>
      </pc:sldChg>
      <pc:sldChg chg="addSp modSp mod modAnim">
        <pc:chgData name="Legault, Tristan" userId="8fcbd813-a98b-4249-bb37-e1170bb916e7" providerId="ADAL" clId="{4F94B7C1-E15F-704E-975B-D7E0851AF1FB}" dt="2023-08-08T04:25:09.726" v="7"/>
        <pc:sldMkLst>
          <pc:docMk/>
          <pc:sldMk cId="458548058" sldId="271"/>
        </pc:sldMkLst>
        <pc:picChg chg="add mod">
          <ac:chgData name="Legault, Tristan" userId="8fcbd813-a98b-4249-bb37-e1170bb916e7" providerId="ADAL" clId="{4F94B7C1-E15F-704E-975B-D7E0851AF1FB}" dt="2023-08-08T04:21:38.889" v="4" actId="170"/>
          <ac:picMkLst>
            <pc:docMk/>
            <pc:sldMk cId="458548058" sldId="271"/>
            <ac:picMk id="3" creationId="{8D6ABAC0-423A-D12B-02E6-360A2BFDB212}"/>
          </ac:picMkLst>
        </pc:picChg>
      </pc:sldChg>
      <pc:sldChg chg="addSp modSp mod">
        <pc:chgData name="Legault, Tristan" userId="8fcbd813-a98b-4249-bb37-e1170bb916e7" providerId="ADAL" clId="{4F94B7C1-E15F-704E-975B-D7E0851AF1FB}" dt="2023-08-08T20:13:00.411" v="621" actId="1076"/>
        <pc:sldMkLst>
          <pc:docMk/>
          <pc:sldMk cId="2606293454" sldId="273"/>
        </pc:sldMkLst>
        <pc:spChg chg="add mod">
          <ac:chgData name="Legault, Tristan" userId="8fcbd813-a98b-4249-bb37-e1170bb916e7" providerId="ADAL" clId="{4F94B7C1-E15F-704E-975B-D7E0851AF1FB}" dt="2023-08-08T20:13:00.411" v="621" actId="1076"/>
          <ac:spMkLst>
            <pc:docMk/>
            <pc:sldMk cId="2606293454" sldId="273"/>
            <ac:spMk id="6" creationId="{A1BCE60A-725F-5CA4-73B9-D6A9E1CBC1F5}"/>
          </ac:spMkLst>
        </pc:spChg>
      </pc:sldChg>
      <pc:sldChg chg="modSp mod">
        <pc:chgData name="Legault, Tristan" userId="8fcbd813-a98b-4249-bb37-e1170bb916e7" providerId="ADAL" clId="{4F94B7C1-E15F-704E-975B-D7E0851AF1FB}" dt="2023-08-08T20:10:28.423" v="583" actId="20577"/>
        <pc:sldMkLst>
          <pc:docMk/>
          <pc:sldMk cId="3836316183" sldId="274"/>
        </pc:sldMkLst>
        <pc:spChg chg="mod">
          <ac:chgData name="Legault, Tristan" userId="8fcbd813-a98b-4249-bb37-e1170bb916e7" providerId="ADAL" clId="{4F94B7C1-E15F-704E-975B-D7E0851AF1FB}" dt="2023-08-08T20:10:28.423" v="583" actId="20577"/>
          <ac:spMkLst>
            <pc:docMk/>
            <pc:sldMk cId="3836316183" sldId="274"/>
            <ac:spMk id="9" creationId="{862B4DB7-550C-8305-088A-8062C4B8A87A}"/>
          </ac:spMkLst>
        </pc:spChg>
      </pc:sldChg>
    </pc:docChg>
  </pc:docChgLst>
  <pc:docChgLst>
    <pc:chgData name="Morand, Guyaume" userId="S::guyaume.morand.1@ens.etsmtl.ca::74269069-2ca0-4276-88f4-89d65634bfab" providerId="AD" clId="Web-{29269C24-6330-4729-F256-D8CCEA31BAB3}"/>
    <pc:docChg chg="addSld modSld sldOrd">
      <pc:chgData name="Morand, Guyaume" userId="S::guyaume.morand.1@ens.etsmtl.ca::74269069-2ca0-4276-88f4-89d65634bfab" providerId="AD" clId="Web-{29269C24-6330-4729-F256-D8CCEA31BAB3}" dt="2023-08-08T01:52:44.577" v="993" actId="20577"/>
      <pc:docMkLst>
        <pc:docMk/>
      </pc:docMkLst>
      <pc:sldChg chg="ord">
        <pc:chgData name="Morand, Guyaume" userId="S::guyaume.morand.1@ens.etsmtl.ca::74269069-2ca0-4276-88f4-89d65634bfab" providerId="AD" clId="Web-{29269C24-6330-4729-F256-D8CCEA31BAB3}" dt="2023-08-08T01:50:11.684" v="899"/>
        <pc:sldMkLst>
          <pc:docMk/>
          <pc:sldMk cId="1687619175" sldId="259"/>
        </pc:sldMkLst>
      </pc:sldChg>
      <pc:sldChg chg="modSp new ord">
        <pc:chgData name="Morand, Guyaume" userId="S::guyaume.morand.1@ens.etsmtl.ca::74269069-2ca0-4276-88f4-89d65634bfab" providerId="AD" clId="Web-{29269C24-6330-4729-F256-D8CCEA31BAB3}" dt="2023-08-08T01:14:48.270" v="207"/>
        <pc:sldMkLst>
          <pc:docMk/>
          <pc:sldMk cId="3933024756" sldId="263"/>
        </pc:sldMkLst>
        <pc:spChg chg="mod">
          <ac:chgData name="Morand, Guyaume" userId="S::guyaume.morand.1@ens.etsmtl.ca::74269069-2ca0-4276-88f4-89d65634bfab" providerId="AD" clId="Web-{29269C24-6330-4729-F256-D8CCEA31BAB3}" dt="2023-08-08T00:15:51.212" v="20" actId="20577"/>
          <ac:spMkLst>
            <pc:docMk/>
            <pc:sldMk cId="3933024756" sldId="263"/>
            <ac:spMk id="2" creationId="{C4F2172E-E824-940B-062E-62ADE30C20A5}"/>
          </ac:spMkLst>
        </pc:spChg>
        <pc:spChg chg="mod">
          <ac:chgData name="Morand, Guyaume" userId="S::guyaume.morand.1@ens.etsmtl.ca::74269069-2ca0-4276-88f4-89d65634bfab" providerId="AD" clId="Web-{29269C24-6330-4729-F256-D8CCEA31BAB3}" dt="2023-08-08T01:04:47.510" v="205" actId="20577"/>
          <ac:spMkLst>
            <pc:docMk/>
            <pc:sldMk cId="3933024756" sldId="263"/>
            <ac:spMk id="3" creationId="{67D4F5E3-B36A-C5C3-D685-71F5937C9752}"/>
          </ac:spMkLst>
        </pc:spChg>
      </pc:sldChg>
      <pc:sldChg chg="modSp new ord">
        <pc:chgData name="Morand, Guyaume" userId="S::guyaume.morand.1@ens.etsmtl.ca::74269069-2ca0-4276-88f4-89d65634bfab" providerId="AD" clId="Web-{29269C24-6330-4729-F256-D8CCEA31BAB3}" dt="2023-08-08T01:25:47.050" v="499"/>
        <pc:sldMkLst>
          <pc:docMk/>
          <pc:sldMk cId="129707809" sldId="265"/>
        </pc:sldMkLst>
        <pc:spChg chg="mod">
          <ac:chgData name="Morand, Guyaume" userId="S::guyaume.morand.1@ens.etsmtl.ca::74269069-2ca0-4276-88f4-89d65634bfab" providerId="AD" clId="Web-{29269C24-6330-4729-F256-D8CCEA31BAB3}" dt="2023-08-08T01:15:05.333" v="225" actId="20577"/>
          <ac:spMkLst>
            <pc:docMk/>
            <pc:sldMk cId="129707809" sldId="265"/>
            <ac:spMk id="2" creationId="{A858628D-0968-3121-1983-DE9B517B6231}"/>
          </ac:spMkLst>
        </pc:spChg>
        <pc:spChg chg="mod">
          <ac:chgData name="Morand, Guyaume" userId="S::guyaume.morand.1@ens.etsmtl.ca::74269069-2ca0-4276-88f4-89d65634bfab" providerId="AD" clId="Web-{29269C24-6330-4729-F256-D8CCEA31BAB3}" dt="2023-08-08T01:25:17.643" v="484" actId="20577"/>
          <ac:spMkLst>
            <pc:docMk/>
            <pc:sldMk cId="129707809" sldId="265"/>
            <ac:spMk id="3" creationId="{DE530274-62FF-A9F6-8E0F-60CC918ADD9D}"/>
          </ac:spMkLst>
        </pc:spChg>
      </pc:sldChg>
      <pc:sldChg chg="modSp new">
        <pc:chgData name="Morand, Guyaume" userId="S::guyaume.morand.1@ens.etsmtl.ca::74269069-2ca0-4276-88f4-89d65634bfab" providerId="AD" clId="Web-{29269C24-6330-4729-F256-D8CCEA31BAB3}" dt="2023-08-08T01:38:59.235" v="804" actId="20577"/>
        <pc:sldMkLst>
          <pc:docMk/>
          <pc:sldMk cId="3180022022" sldId="266"/>
        </pc:sldMkLst>
        <pc:spChg chg="mod">
          <ac:chgData name="Morand, Guyaume" userId="S::guyaume.morand.1@ens.etsmtl.ca::74269069-2ca0-4276-88f4-89d65634bfab" providerId="AD" clId="Web-{29269C24-6330-4729-F256-D8CCEA31BAB3}" dt="2023-08-08T01:25:42.628" v="498" actId="20577"/>
          <ac:spMkLst>
            <pc:docMk/>
            <pc:sldMk cId="3180022022" sldId="266"/>
            <ac:spMk id="2" creationId="{959D5AA6-DBCE-4E35-2815-15C032640A19}"/>
          </ac:spMkLst>
        </pc:spChg>
        <pc:spChg chg="mod">
          <ac:chgData name="Morand, Guyaume" userId="S::guyaume.morand.1@ens.etsmtl.ca::74269069-2ca0-4276-88f4-89d65634bfab" providerId="AD" clId="Web-{29269C24-6330-4729-F256-D8CCEA31BAB3}" dt="2023-08-08T01:38:59.235" v="804" actId="20577"/>
          <ac:spMkLst>
            <pc:docMk/>
            <pc:sldMk cId="3180022022" sldId="266"/>
            <ac:spMk id="3" creationId="{B2905B05-9D99-3E57-E660-ED71D921CF38}"/>
          </ac:spMkLst>
        </pc:spChg>
      </pc:sldChg>
      <pc:sldChg chg="addSp delSp modSp new mod setBg">
        <pc:chgData name="Morand, Guyaume" userId="S::guyaume.morand.1@ens.etsmtl.ca::74269069-2ca0-4276-88f4-89d65634bfab" providerId="AD" clId="Web-{29269C24-6330-4729-F256-D8CCEA31BAB3}" dt="2023-08-08T01:49:08.964" v="897" actId="20577"/>
        <pc:sldMkLst>
          <pc:docMk/>
          <pc:sldMk cId="2590767128" sldId="267"/>
        </pc:sldMkLst>
        <pc:spChg chg="mod ord">
          <ac:chgData name="Morand, Guyaume" userId="S::guyaume.morand.1@ens.etsmtl.ca::74269069-2ca0-4276-88f4-89d65634bfab" providerId="AD" clId="Web-{29269C24-6330-4729-F256-D8CCEA31BAB3}" dt="2023-08-08T01:48:07.166" v="828"/>
          <ac:spMkLst>
            <pc:docMk/>
            <pc:sldMk cId="2590767128" sldId="267"/>
            <ac:spMk id="2" creationId="{3F58FF13-D4C3-BF16-552A-1D274A0F019D}"/>
          </ac:spMkLst>
        </pc:spChg>
        <pc:spChg chg="del">
          <ac:chgData name="Morand, Guyaume" userId="S::guyaume.morand.1@ens.etsmtl.ca::74269069-2ca0-4276-88f4-89d65634bfab" providerId="AD" clId="Web-{29269C24-6330-4729-F256-D8CCEA31BAB3}" dt="2023-08-08T01:47:48.166" v="825"/>
          <ac:spMkLst>
            <pc:docMk/>
            <pc:sldMk cId="2590767128" sldId="267"/>
            <ac:spMk id="3" creationId="{C62F2F0C-4A2C-9CC2-9A53-74F346F552D6}"/>
          </ac:spMkLst>
        </pc:spChg>
        <pc:spChg chg="add mod">
          <ac:chgData name="Morand, Guyaume" userId="S::guyaume.morand.1@ens.etsmtl.ca::74269069-2ca0-4276-88f4-89d65634bfab" providerId="AD" clId="Web-{29269C24-6330-4729-F256-D8CCEA31BAB3}" dt="2023-08-08T01:49:08.964" v="897" actId="20577"/>
          <ac:spMkLst>
            <pc:docMk/>
            <pc:sldMk cId="2590767128" sldId="267"/>
            <ac:spMk id="8" creationId="{66BC34E2-1D1F-3EF4-78A8-6312BDCD827B}"/>
          </ac:spMkLst>
        </pc:spChg>
        <pc:spChg chg="add">
          <ac:chgData name="Morand, Guyaume" userId="S::guyaume.morand.1@ens.etsmtl.ca::74269069-2ca0-4276-88f4-89d65634bfab" providerId="AD" clId="Web-{29269C24-6330-4729-F256-D8CCEA31BAB3}" dt="2023-08-08T01:48:07.166" v="828"/>
          <ac:spMkLst>
            <pc:docMk/>
            <pc:sldMk cId="2590767128" sldId="267"/>
            <ac:spMk id="15" creationId="{3F088236-D655-4F88-B238-E16762358025}"/>
          </ac:spMkLst>
        </pc:spChg>
        <pc:spChg chg="add">
          <ac:chgData name="Morand, Guyaume" userId="S::guyaume.morand.1@ens.etsmtl.ca::74269069-2ca0-4276-88f4-89d65634bfab" providerId="AD" clId="Web-{29269C24-6330-4729-F256-D8CCEA31BAB3}" dt="2023-08-08T01:48:07.166" v="828"/>
          <ac:spMkLst>
            <pc:docMk/>
            <pc:sldMk cId="2590767128" sldId="267"/>
            <ac:spMk id="17" creationId="{3DAC0C92-199E-475C-9390-119A9B027276}"/>
          </ac:spMkLst>
        </pc:spChg>
        <pc:spChg chg="add">
          <ac:chgData name="Morand, Guyaume" userId="S::guyaume.morand.1@ens.etsmtl.ca::74269069-2ca0-4276-88f4-89d65634bfab" providerId="AD" clId="Web-{29269C24-6330-4729-F256-D8CCEA31BAB3}" dt="2023-08-08T01:48:07.166" v="828"/>
          <ac:spMkLst>
            <pc:docMk/>
            <pc:sldMk cId="2590767128" sldId="267"/>
            <ac:spMk id="19" creationId="{C4CFB339-0ED8-4FE2-9EF1-6D1375B8499B}"/>
          </ac:spMkLst>
        </pc:spChg>
        <pc:spChg chg="add del">
          <ac:chgData name="Morand, Guyaume" userId="S::guyaume.morand.1@ens.etsmtl.ca::74269069-2ca0-4276-88f4-89d65634bfab" providerId="AD" clId="Web-{29269C24-6330-4729-F256-D8CCEA31BAB3}" dt="2023-08-08T01:48:07.135" v="827"/>
          <ac:spMkLst>
            <pc:docMk/>
            <pc:sldMk cId="2590767128" sldId="267"/>
            <ac:spMk id="25" creationId="{66D61E08-70C3-48D8-BEA0-787111DC30DA}"/>
          </ac:spMkLst>
        </pc:spChg>
        <pc:spChg chg="add del">
          <ac:chgData name="Morand, Guyaume" userId="S::guyaume.morand.1@ens.etsmtl.ca::74269069-2ca0-4276-88f4-89d65634bfab" providerId="AD" clId="Web-{29269C24-6330-4729-F256-D8CCEA31BAB3}" dt="2023-08-08T01:48:07.135" v="827"/>
          <ac:spMkLst>
            <pc:docMk/>
            <pc:sldMk cId="2590767128" sldId="267"/>
            <ac:spMk id="27" creationId="{FC55298F-0AE5-478E-AD2B-03C2614C5833}"/>
          </ac:spMkLst>
        </pc:spChg>
        <pc:spChg chg="add del">
          <ac:chgData name="Morand, Guyaume" userId="S::guyaume.morand.1@ens.etsmtl.ca::74269069-2ca0-4276-88f4-89d65634bfab" providerId="AD" clId="Web-{29269C24-6330-4729-F256-D8CCEA31BAB3}" dt="2023-08-08T01:48:07.135" v="827"/>
          <ac:spMkLst>
            <pc:docMk/>
            <pc:sldMk cId="2590767128" sldId="267"/>
            <ac:spMk id="29" creationId="{C180E4EA-0B63-4779-A895-7E90E71088F3}"/>
          </ac:spMkLst>
        </pc:spChg>
        <pc:spChg chg="add del">
          <ac:chgData name="Morand, Guyaume" userId="S::guyaume.morand.1@ens.etsmtl.ca::74269069-2ca0-4276-88f4-89d65634bfab" providerId="AD" clId="Web-{29269C24-6330-4729-F256-D8CCEA31BAB3}" dt="2023-08-08T01:48:07.135" v="827"/>
          <ac:spMkLst>
            <pc:docMk/>
            <pc:sldMk cId="2590767128" sldId="267"/>
            <ac:spMk id="31" creationId="{CEE01D9D-3DE8-4EED-B0D3-8F3C79CC7673}"/>
          </ac:spMkLst>
        </pc:spChg>
        <pc:spChg chg="add del">
          <ac:chgData name="Morand, Guyaume" userId="S::guyaume.morand.1@ens.etsmtl.ca::74269069-2ca0-4276-88f4-89d65634bfab" providerId="AD" clId="Web-{29269C24-6330-4729-F256-D8CCEA31BAB3}" dt="2023-08-08T01:48:07.135" v="827"/>
          <ac:spMkLst>
            <pc:docMk/>
            <pc:sldMk cId="2590767128" sldId="267"/>
            <ac:spMk id="33" creationId="{89AF5CE9-607F-43F4-8983-DCD6DA4051FD}"/>
          </ac:spMkLst>
        </pc:spChg>
        <pc:spChg chg="add del">
          <ac:chgData name="Morand, Guyaume" userId="S::guyaume.morand.1@ens.etsmtl.ca::74269069-2ca0-4276-88f4-89d65634bfab" providerId="AD" clId="Web-{29269C24-6330-4729-F256-D8CCEA31BAB3}" dt="2023-08-08T01:48:07.135" v="827"/>
          <ac:spMkLst>
            <pc:docMk/>
            <pc:sldMk cId="2590767128" sldId="267"/>
            <ac:spMk id="35" creationId="{6EEA2DBD-9E1E-4521-8C01-F32AD18A89E3}"/>
          </ac:spMkLst>
        </pc:spChg>
        <pc:spChg chg="add del">
          <ac:chgData name="Morand, Guyaume" userId="S::guyaume.morand.1@ens.etsmtl.ca::74269069-2ca0-4276-88f4-89d65634bfab" providerId="AD" clId="Web-{29269C24-6330-4729-F256-D8CCEA31BAB3}" dt="2023-08-08T01:48:07.135" v="827"/>
          <ac:spMkLst>
            <pc:docMk/>
            <pc:sldMk cId="2590767128" sldId="267"/>
            <ac:spMk id="37" creationId="{15BBD2C1-BA9B-46A9-A27A-33498B169272}"/>
          </ac:spMkLst>
        </pc:spChg>
        <pc:spChg chg="add">
          <ac:chgData name="Morand, Guyaume" userId="S::guyaume.morand.1@ens.etsmtl.ca::74269069-2ca0-4276-88f4-89d65634bfab" providerId="AD" clId="Web-{29269C24-6330-4729-F256-D8CCEA31BAB3}" dt="2023-08-08T01:48:07.166" v="828"/>
          <ac:spMkLst>
            <pc:docMk/>
            <pc:sldMk cId="2590767128" sldId="267"/>
            <ac:spMk id="39" creationId="{31896C80-2069-4431-9C19-83B913734490}"/>
          </ac:spMkLst>
        </pc:spChg>
        <pc:spChg chg="add">
          <ac:chgData name="Morand, Guyaume" userId="S::guyaume.morand.1@ens.etsmtl.ca::74269069-2ca0-4276-88f4-89d65634bfab" providerId="AD" clId="Web-{29269C24-6330-4729-F256-D8CCEA31BAB3}" dt="2023-08-08T01:48:07.166" v="828"/>
          <ac:spMkLst>
            <pc:docMk/>
            <pc:sldMk cId="2590767128" sldId="267"/>
            <ac:spMk id="40" creationId="{BF120A21-0841-4823-B0C4-28AEBCEF9B78}"/>
          </ac:spMkLst>
        </pc:spChg>
        <pc:spChg chg="add">
          <ac:chgData name="Morand, Guyaume" userId="S::guyaume.morand.1@ens.etsmtl.ca::74269069-2ca0-4276-88f4-89d65634bfab" providerId="AD" clId="Web-{29269C24-6330-4729-F256-D8CCEA31BAB3}" dt="2023-08-08T01:48:07.166" v="828"/>
          <ac:spMkLst>
            <pc:docMk/>
            <pc:sldMk cId="2590767128" sldId="267"/>
            <ac:spMk id="41" creationId="{DBB05BAE-BBD3-4289-899F-A6851503C6B0}"/>
          </ac:spMkLst>
        </pc:spChg>
        <pc:spChg chg="add">
          <ac:chgData name="Morand, Guyaume" userId="S::guyaume.morand.1@ens.etsmtl.ca::74269069-2ca0-4276-88f4-89d65634bfab" providerId="AD" clId="Web-{29269C24-6330-4729-F256-D8CCEA31BAB3}" dt="2023-08-08T01:48:07.166" v="828"/>
          <ac:spMkLst>
            <pc:docMk/>
            <pc:sldMk cId="2590767128" sldId="267"/>
            <ac:spMk id="42" creationId="{9874D11C-36F5-4BBE-A490-019A54E953B0}"/>
          </ac:spMkLst>
        </pc:spChg>
        <pc:grpChg chg="add del">
          <ac:chgData name="Morand, Guyaume" userId="S::guyaume.morand.1@ens.etsmtl.ca::74269069-2ca0-4276-88f4-89d65634bfab" providerId="AD" clId="Web-{29269C24-6330-4729-F256-D8CCEA31BAB3}" dt="2023-08-08T01:48:07.135" v="827"/>
          <ac:grpSpMkLst>
            <pc:docMk/>
            <pc:sldMk cId="2590767128" sldId="267"/>
            <ac:grpSpMk id="9" creationId="{A5AFB369-4673-4727-A7CD-D86AFE0AE069}"/>
          </ac:grpSpMkLst>
        </pc:grpChg>
        <pc:picChg chg="add mod ord">
          <ac:chgData name="Morand, Guyaume" userId="S::guyaume.morand.1@ens.etsmtl.ca::74269069-2ca0-4276-88f4-89d65634bfab" providerId="AD" clId="Web-{29269C24-6330-4729-F256-D8CCEA31BAB3}" dt="2023-08-08T01:48:07.166" v="828"/>
          <ac:picMkLst>
            <pc:docMk/>
            <pc:sldMk cId="2590767128" sldId="267"/>
            <ac:picMk id="4" creationId="{B610A73A-54D2-F409-9C73-047BE00CC482}"/>
          </ac:picMkLst>
        </pc:picChg>
        <pc:cxnChg chg="add">
          <ac:chgData name="Morand, Guyaume" userId="S::guyaume.morand.1@ens.etsmtl.ca::74269069-2ca0-4276-88f4-89d65634bfab" providerId="AD" clId="Web-{29269C24-6330-4729-F256-D8CCEA31BAB3}" dt="2023-08-08T01:48:07.166" v="828"/>
          <ac:cxnSpMkLst>
            <pc:docMk/>
            <pc:sldMk cId="2590767128" sldId="267"/>
            <ac:cxnSpMk id="11" creationId="{64FA5DFF-7FE6-4855-84E6-DFA78EE978BD}"/>
          </ac:cxnSpMkLst>
        </pc:cxnChg>
        <pc:cxnChg chg="add">
          <ac:chgData name="Morand, Guyaume" userId="S::guyaume.morand.1@ens.etsmtl.ca::74269069-2ca0-4276-88f4-89d65634bfab" providerId="AD" clId="Web-{29269C24-6330-4729-F256-D8CCEA31BAB3}" dt="2023-08-08T01:48:07.166" v="828"/>
          <ac:cxnSpMkLst>
            <pc:docMk/>
            <pc:sldMk cId="2590767128" sldId="267"/>
            <ac:cxnSpMk id="13" creationId="{2AFD8CBA-54A3-4363-991B-B9C631BBFA74}"/>
          </ac:cxnSpMkLst>
        </pc:cxnChg>
        <pc:cxnChg chg="add del">
          <ac:chgData name="Morand, Guyaume" userId="S::guyaume.morand.1@ens.etsmtl.ca::74269069-2ca0-4276-88f4-89d65634bfab" providerId="AD" clId="Web-{29269C24-6330-4729-F256-D8CCEA31BAB3}" dt="2023-08-08T01:48:07.135" v="827"/>
          <ac:cxnSpMkLst>
            <pc:docMk/>
            <pc:sldMk cId="2590767128" sldId="267"/>
            <ac:cxnSpMk id="21" creationId="{A57C1A16-B8AB-4D99-A195-A38F556A6486}"/>
          </ac:cxnSpMkLst>
        </pc:cxnChg>
        <pc:cxnChg chg="add del">
          <ac:chgData name="Morand, Guyaume" userId="S::guyaume.morand.1@ens.etsmtl.ca::74269069-2ca0-4276-88f4-89d65634bfab" providerId="AD" clId="Web-{29269C24-6330-4729-F256-D8CCEA31BAB3}" dt="2023-08-08T01:48:07.135" v="827"/>
          <ac:cxnSpMkLst>
            <pc:docMk/>
            <pc:sldMk cId="2590767128" sldId="267"/>
            <ac:cxnSpMk id="23" creationId="{F8A9B20B-D1DD-4573-B5EC-558029519236}"/>
          </ac:cxnSpMkLst>
        </pc:cxnChg>
      </pc:sldChg>
      <pc:sldChg chg="addSp delSp modSp new mod setBg">
        <pc:chgData name="Morand, Guyaume" userId="S::guyaume.morand.1@ens.etsmtl.ca::74269069-2ca0-4276-88f4-89d65634bfab" providerId="AD" clId="Web-{29269C24-6330-4729-F256-D8CCEA31BAB3}" dt="2023-08-08T01:52:44.577" v="993" actId="20577"/>
        <pc:sldMkLst>
          <pc:docMk/>
          <pc:sldMk cId="3701735208" sldId="268"/>
        </pc:sldMkLst>
        <pc:spChg chg="mod">
          <ac:chgData name="Morand, Guyaume" userId="S::guyaume.morand.1@ens.etsmtl.ca::74269069-2ca0-4276-88f4-89d65634bfab" providerId="AD" clId="Web-{29269C24-6330-4729-F256-D8CCEA31BAB3}" dt="2023-08-08T01:51:30.747" v="914"/>
          <ac:spMkLst>
            <pc:docMk/>
            <pc:sldMk cId="3701735208" sldId="268"/>
            <ac:spMk id="2" creationId="{204442B5-A525-E4C3-CCB9-C4145B54ABC6}"/>
          </ac:spMkLst>
        </pc:spChg>
        <pc:spChg chg="del">
          <ac:chgData name="Morand, Guyaume" userId="S::guyaume.morand.1@ens.etsmtl.ca::74269069-2ca0-4276-88f4-89d65634bfab" providerId="AD" clId="Web-{29269C24-6330-4729-F256-D8CCEA31BAB3}" dt="2023-08-08T01:51:24.607" v="913"/>
          <ac:spMkLst>
            <pc:docMk/>
            <pc:sldMk cId="3701735208" sldId="268"/>
            <ac:spMk id="3" creationId="{025C5A15-46EF-A278-23B0-7C3584694877}"/>
          </ac:spMkLst>
        </pc:spChg>
        <pc:spChg chg="add mod">
          <ac:chgData name="Morand, Guyaume" userId="S::guyaume.morand.1@ens.etsmtl.ca::74269069-2ca0-4276-88f4-89d65634bfab" providerId="AD" clId="Web-{29269C24-6330-4729-F256-D8CCEA31BAB3}" dt="2023-08-08T01:52:44.577" v="993" actId="20577"/>
          <ac:spMkLst>
            <pc:docMk/>
            <pc:sldMk cId="3701735208" sldId="268"/>
            <ac:spMk id="8" creationId="{3CB6B64F-FA37-FA15-C30C-EB3EEE9C4060}"/>
          </ac:spMkLst>
        </pc:spChg>
        <pc:picChg chg="add mod ord">
          <ac:chgData name="Morand, Guyaume" userId="S::guyaume.morand.1@ens.etsmtl.ca::74269069-2ca0-4276-88f4-89d65634bfab" providerId="AD" clId="Web-{29269C24-6330-4729-F256-D8CCEA31BAB3}" dt="2023-08-08T01:51:30.747" v="914"/>
          <ac:picMkLst>
            <pc:docMk/>
            <pc:sldMk cId="3701735208" sldId="268"/>
            <ac:picMk id="4" creationId="{9BA52981-9F65-23F7-279C-13FF18E189AB}"/>
          </ac:picMkLst>
        </pc:picChg>
      </pc:sldChg>
    </pc:docChg>
  </pc:docChgLst>
  <pc:docChgLst>
    <pc:chgData name="Morand, Guyaume" userId="S::guyaume.morand.1@ens.etsmtl.ca::74269069-2ca0-4276-88f4-89d65634bfab" providerId="AD" clId="Web-{1F458757-42D4-1907-DF05-6DA53D296176}"/>
    <pc:docChg chg="modSld">
      <pc:chgData name="Morand, Guyaume" userId="S::guyaume.morand.1@ens.etsmtl.ca::74269069-2ca0-4276-88f4-89d65634bfab" providerId="AD" clId="Web-{1F458757-42D4-1907-DF05-6DA53D296176}" dt="2023-08-07T15:03:49.996" v="1"/>
      <pc:docMkLst>
        <pc:docMk/>
      </pc:docMkLst>
      <pc:sldChg chg="addSp delSp modSp">
        <pc:chgData name="Morand, Guyaume" userId="S::guyaume.morand.1@ens.etsmtl.ca::74269069-2ca0-4276-88f4-89d65634bfab" providerId="AD" clId="Web-{1F458757-42D4-1907-DF05-6DA53D296176}" dt="2023-08-07T15:03:49.996" v="1"/>
        <pc:sldMkLst>
          <pc:docMk/>
          <pc:sldMk cId="3299434036" sldId="257"/>
        </pc:sldMkLst>
        <pc:picChg chg="add del mod">
          <ac:chgData name="Morand, Guyaume" userId="S::guyaume.morand.1@ens.etsmtl.ca::74269069-2ca0-4276-88f4-89d65634bfab" providerId="AD" clId="Web-{1F458757-42D4-1907-DF05-6DA53D296176}" dt="2023-08-07T15:03:49.996" v="1"/>
          <ac:picMkLst>
            <pc:docMk/>
            <pc:sldMk cId="3299434036" sldId="257"/>
            <ac:picMk id="4" creationId="{E578504A-9162-6CAB-DD82-09968EF3D8C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C5976E-C5D8-4C1B-A2AC-E25AE5CA7125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C4D1E1-B427-4A76-8320-EB0CACD352C3}">
      <dgm:prSet/>
      <dgm:spPr/>
      <dgm:t>
        <a:bodyPr/>
        <a:lstStyle/>
        <a:p>
          <a:pPr rtl="0"/>
          <a:r>
            <a:rPr lang="en-GB" err="1"/>
            <a:t>Problème</a:t>
          </a:r>
          <a:r>
            <a:rPr lang="en-GB"/>
            <a:t> </a:t>
          </a:r>
          <a:r>
            <a:rPr lang="en-GB" err="1">
              <a:latin typeface="Trebuchet MS" panose="020B0603020202020204"/>
            </a:rPr>
            <a:t>potentiel</a:t>
          </a:r>
          <a:endParaRPr lang="en-US" err="1">
            <a:latin typeface="Trebuchet MS" panose="020B0603020202020204"/>
          </a:endParaRPr>
        </a:p>
      </dgm:t>
    </dgm:pt>
    <dgm:pt modelId="{73AA4B3C-E016-4AD3-80F6-19571BFF5ED8}" type="parTrans" cxnId="{BB005C0A-D8EA-402A-84F2-75CEAC0D3241}">
      <dgm:prSet/>
      <dgm:spPr/>
      <dgm:t>
        <a:bodyPr/>
        <a:lstStyle/>
        <a:p>
          <a:endParaRPr lang="en-US"/>
        </a:p>
      </dgm:t>
    </dgm:pt>
    <dgm:pt modelId="{A834E65C-59D9-4EC9-BFA9-6926A687116D}" type="sibTrans" cxnId="{BB005C0A-D8EA-402A-84F2-75CEAC0D3241}">
      <dgm:prSet/>
      <dgm:spPr/>
      <dgm:t>
        <a:bodyPr/>
        <a:lstStyle/>
        <a:p>
          <a:endParaRPr lang="en-US"/>
        </a:p>
      </dgm:t>
    </dgm:pt>
    <dgm:pt modelId="{60D57E58-2E81-42BA-AA9C-EF125D3E0FD7}">
      <dgm:prSet/>
      <dgm:spPr/>
      <dgm:t>
        <a:bodyPr/>
        <a:lstStyle/>
        <a:p>
          <a:r>
            <a:rPr lang="en-GB"/>
            <a:t>Solutions</a:t>
          </a:r>
          <a:endParaRPr lang="en-US"/>
        </a:p>
      </dgm:t>
    </dgm:pt>
    <dgm:pt modelId="{CF3714A0-651D-4C22-917A-A5030036DCAE}" type="parTrans" cxnId="{952E9E29-8A8E-4149-9737-7F492CF5CBD2}">
      <dgm:prSet/>
      <dgm:spPr/>
      <dgm:t>
        <a:bodyPr/>
        <a:lstStyle/>
        <a:p>
          <a:endParaRPr lang="en-US"/>
        </a:p>
      </dgm:t>
    </dgm:pt>
    <dgm:pt modelId="{5C9AD6E5-6D00-4D08-844A-9F0CEB4889A9}" type="sibTrans" cxnId="{952E9E29-8A8E-4149-9737-7F492CF5CBD2}">
      <dgm:prSet/>
      <dgm:spPr/>
      <dgm:t>
        <a:bodyPr/>
        <a:lstStyle/>
        <a:p>
          <a:endParaRPr lang="en-US"/>
        </a:p>
      </dgm:t>
    </dgm:pt>
    <dgm:pt modelId="{8EDD2945-CA5C-43A8-824E-627817FCFF05}">
      <dgm:prSet/>
      <dgm:spPr/>
      <dgm:t>
        <a:bodyPr/>
        <a:lstStyle/>
        <a:p>
          <a:r>
            <a:rPr lang="en-GB" dirty="0" err="1"/>
            <a:t>Remplacement</a:t>
          </a:r>
          <a:r>
            <a:rPr lang="en-GB" dirty="0"/>
            <a:t> de </a:t>
          </a:r>
          <a:r>
            <a:rPr lang="en-GB" dirty="0" err="1"/>
            <a:t>relais</a:t>
          </a:r>
          <a:r>
            <a:rPr lang="en-GB" dirty="0"/>
            <a:t> par </a:t>
          </a:r>
          <a:r>
            <a:rPr lang="en-GB" dirty="0" err="1"/>
            <a:t>interrupteurs</a:t>
          </a:r>
          <a:r>
            <a:rPr lang="en-GB" dirty="0"/>
            <a:t> semi-</a:t>
          </a:r>
          <a:r>
            <a:rPr lang="en-GB" dirty="0" err="1"/>
            <a:t>conducteur</a:t>
          </a:r>
          <a:endParaRPr lang="en-US" dirty="0"/>
        </a:p>
      </dgm:t>
    </dgm:pt>
    <dgm:pt modelId="{EC8FDDE3-A593-48D3-8E66-8382BD0CA250}" type="parTrans" cxnId="{4724D579-99E6-48F2-B562-6472D400494D}">
      <dgm:prSet/>
      <dgm:spPr/>
      <dgm:t>
        <a:bodyPr/>
        <a:lstStyle/>
        <a:p>
          <a:endParaRPr lang="en-US"/>
        </a:p>
      </dgm:t>
    </dgm:pt>
    <dgm:pt modelId="{B772E6C9-63BE-4B23-B704-066347474AC4}" type="sibTrans" cxnId="{4724D579-99E6-48F2-B562-6472D400494D}">
      <dgm:prSet/>
      <dgm:spPr/>
      <dgm:t>
        <a:bodyPr/>
        <a:lstStyle/>
        <a:p>
          <a:endParaRPr lang="en-US"/>
        </a:p>
      </dgm:t>
    </dgm:pt>
    <dgm:pt modelId="{6AF680F9-3CE9-42DC-B3BB-47F198DE3D30}">
      <dgm:prSet/>
      <dgm:spPr/>
      <dgm:t>
        <a:bodyPr/>
        <a:lstStyle/>
        <a:p>
          <a:pPr rtl="0"/>
          <a:r>
            <a:rPr lang="en-GB"/>
            <a:t>Ajout de </a:t>
          </a:r>
          <a:r>
            <a:rPr lang="en-GB">
              <a:latin typeface="Trebuchet MS" panose="020B0603020202020204"/>
            </a:rPr>
            <a:t>capacitance sur</a:t>
          </a:r>
          <a:r>
            <a:rPr lang="en-GB"/>
            <a:t> l'alimentation 50 VDC</a:t>
          </a:r>
          <a:endParaRPr lang="en-US"/>
        </a:p>
      </dgm:t>
    </dgm:pt>
    <dgm:pt modelId="{B0F9F8D7-7851-42C8-A2C7-C2EA060B83C4}" type="parTrans" cxnId="{2078E3B5-B764-4C61-9CB8-88C9F752726A}">
      <dgm:prSet/>
      <dgm:spPr/>
      <dgm:t>
        <a:bodyPr/>
        <a:lstStyle/>
        <a:p>
          <a:endParaRPr lang="en-US"/>
        </a:p>
      </dgm:t>
    </dgm:pt>
    <dgm:pt modelId="{B195FEEA-E9F5-4C20-9218-5C91DD599BDD}" type="sibTrans" cxnId="{2078E3B5-B764-4C61-9CB8-88C9F752726A}">
      <dgm:prSet/>
      <dgm:spPr/>
      <dgm:t>
        <a:bodyPr/>
        <a:lstStyle/>
        <a:p>
          <a:endParaRPr lang="en-US"/>
        </a:p>
      </dgm:t>
    </dgm:pt>
    <dgm:pt modelId="{0866A760-F63A-436D-93C8-47732029B87C}">
      <dgm:prSet phldr="0"/>
      <dgm:spPr/>
      <dgm:t>
        <a:bodyPr/>
        <a:lstStyle/>
        <a:p>
          <a:r>
            <a:rPr lang="en-GB" dirty="0" err="1">
              <a:latin typeface="Trebuchet MS" panose="020B0603020202020204"/>
            </a:rPr>
            <a:t>Délai</a:t>
          </a:r>
          <a:r>
            <a:rPr lang="en-GB" dirty="0"/>
            <a:t> de commutation trop </a:t>
          </a:r>
          <a:r>
            <a:rPr lang="en-GB" dirty="0" err="1"/>
            <a:t>élevé</a:t>
          </a:r>
          <a:endParaRPr lang="en-US" dirty="0"/>
        </a:p>
      </dgm:t>
    </dgm:pt>
    <dgm:pt modelId="{5C2AAAAD-5449-42E0-8A98-B0C2877289EE}" type="parTrans" cxnId="{85842F6F-20E7-414E-82F2-3757A800468C}">
      <dgm:prSet/>
      <dgm:spPr/>
      <dgm:t>
        <a:bodyPr/>
        <a:lstStyle/>
        <a:p>
          <a:endParaRPr lang="fr-CA"/>
        </a:p>
      </dgm:t>
    </dgm:pt>
    <dgm:pt modelId="{D28AE66F-618B-4237-9421-BA5719252D7C}" type="sibTrans" cxnId="{85842F6F-20E7-414E-82F2-3757A800468C}">
      <dgm:prSet/>
      <dgm:spPr/>
      <dgm:t>
        <a:bodyPr/>
        <a:lstStyle/>
        <a:p>
          <a:endParaRPr lang="fr-CA"/>
        </a:p>
      </dgm:t>
    </dgm:pt>
    <dgm:pt modelId="{E77A2CA5-1FC8-48A0-8B4E-033C6EAEB5DC}">
      <dgm:prSet phldr="0"/>
      <dgm:spPr/>
      <dgm:t>
        <a:bodyPr/>
        <a:lstStyle/>
        <a:p>
          <a:endParaRPr lang="en-GB" dirty="0">
            <a:latin typeface="Trebuchet MS" panose="020B0603020202020204"/>
          </a:endParaRPr>
        </a:p>
      </dgm:t>
    </dgm:pt>
    <dgm:pt modelId="{863E6479-70D7-4654-A4D6-D0B94A5AA257}" type="parTrans" cxnId="{F7680E7E-921B-4204-9096-0DB71C8C2F27}">
      <dgm:prSet/>
      <dgm:spPr/>
      <dgm:t>
        <a:bodyPr/>
        <a:lstStyle/>
        <a:p>
          <a:endParaRPr lang="fr-CA"/>
        </a:p>
      </dgm:t>
    </dgm:pt>
    <dgm:pt modelId="{BB482B36-A3F1-4FB4-B96D-00AF45DF29CC}" type="sibTrans" cxnId="{F7680E7E-921B-4204-9096-0DB71C8C2F27}">
      <dgm:prSet/>
      <dgm:spPr/>
      <dgm:t>
        <a:bodyPr/>
        <a:lstStyle/>
        <a:p>
          <a:endParaRPr lang="fr-CA"/>
        </a:p>
      </dgm:t>
    </dgm:pt>
    <dgm:pt modelId="{A60BCC8D-38DC-43F2-A59D-AFEB7B37F7C1}" type="pres">
      <dgm:prSet presAssocID="{C1C5976E-C5D8-4C1B-A2AC-E25AE5CA7125}" presName="linear" presStyleCnt="0">
        <dgm:presLayoutVars>
          <dgm:dir/>
          <dgm:animLvl val="lvl"/>
          <dgm:resizeHandles val="exact"/>
        </dgm:presLayoutVars>
      </dgm:prSet>
      <dgm:spPr/>
    </dgm:pt>
    <dgm:pt modelId="{6CF23270-3C9B-4F42-9B96-40EB9E5D93B3}" type="pres">
      <dgm:prSet presAssocID="{70C4D1E1-B427-4A76-8320-EB0CACD352C3}" presName="parentLin" presStyleCnt="0"/>
      <dgm:spPr/>
    </dgm:pt>
    <dgm:pt modelId="{1335CA9A-800E-4F9A-973C-8C622FB24A2C}" type="pres">
      <dgm:prSet presAssocID="{70C4D1E1-B427-4A76-8320-EB0CACD352C3}" presName="parentLeftMargin" presStyleLbl="node1" presStyleIdx="0" presStyleCnt="2"/>
      <dgm:spPr/>
    </dgm:pt>
    <dgm:pt modelId="{1BB76A14-9121-417A-86CE-FD2441C80269}" type="pres">
      <dgm:prSet presAssocID="{70C4D1E1-B427-4A76-8320-EB0CACD352C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6F161D-3EC4-47E0-AB65-A103BC939231}" type="pres">
      <dgm:prSet presAssocID="{70C4D1E1-B427-4A76-8320-EB0CACD352C3}" presName="negativeSpace" presStyleCnt="0"/>
      <dgm:spPr/>
    </dgm:pt>
    <dgm:pt modelId="{22287FD7-D02D-4D62-9D2E-96C4DDF49DCC}" type="pres">
      <dgm:prSet presAssocID="{70C4D1E1-B427-4A76-8320-EB0CACD352C3}" presName="childText" presStyleLbl="conFgAcc1" presStyleIdx="0" presStyleCnt="2">
        <dgm:presLayoutVars>
          <dgm:bulletEnabled val="1"/>
        </dgm:presLayoutVars>
      </dgm:prSet>
      <dgm:spPr/>
    </dgm:pt>
    <dgm:pt modelId="{A122C567-7E7C-472A-872A-AED8DEFE4CFD}" type="pres">
      <dgm:prSet presAssocID="{A834E65C-59D9-4EC9-BFA9-6926A687116D}" presName="spaceBetweenRectangles" presStyleCnt="0"/>
      <dgm:spPr/>
    </dgm:pt>
    <dgm:pt modelId="{B20CA451-0D02-4083-8BA0-0CC230912B0E}" type="pres">
      <dgm:prSet presAssocID="{60D57E58-2E81-42BA-AA9C-EF125D3E0FD7}" presName="parentLin" presStyleCnt="0"/>
      <dgm:spPr/>
    </dgm:pt>
    <dgm:pt modelId="{59A9F477-BCF7-4956-A384-99BECD564633}" type="pres">
      <dgm:prSet presAssocID="{60D57E58-2E81-42BA-AA9C-EF125D3E0FD7}" presName="parentLeftMargin" presStyleLbl="node1" presStyleIdx="0" presStyleCnt="2"/>
      <dgm:spPr/>
    </dgm:pt>
    <dgm:pt modelId="{8C82B5DF-95E7-4748-9C5A-524F304BB07A}" type="pres">
      <dgm:prSet presAssocID="{60D57E58-2E81-42BA-AA9C-EF125D3E0F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6CFCF66-EDFD-4C67-8E31-928E64F257F4}" type="pres">
      <dgm:prSet presAssocID="{60D57E58-2E81-42BA-AA9C-EF125D3E0FD7}" presName="negativeSpace" presStyleCnt="0"/>
      <dgm:spPr/>
    </dgm:pt>
    <dgm:pt modelId="{2BF67164-CC2A-4ED3-B48C-C340DF80167A}" type="pres">
      <dgm:prSet presAssocID="{60D57E58-2E81-42BA-AA9C-EF125D3E0FD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B005C0A-D8EA-402A-84F2-75CEAC0D3241}" srcId="{C1C5976E-C5D8-4C1B-A2AC-E25AE5CA7125}" destId="{70C4D1E1-B427-4A76-8320-EB0CACD352C3}" srcOrd="0" destOrd="0" parTransId="{73AA4B3C-E016-4AD3-80F6-19571BFF5ED8}" sibTransId="{A834E65C-59D9-4EC9-BFA9-6926A687116D}"/>
    <dgm:cxn modelId="{952E9E29-8A8E-4149-9737-7F492CF5CBD2}" srcId="{C1C5976E-C5D8-4C1B-A2AC-E25AE5CA7125}" destId="{60D57E58-2E81-42BA-AA9C-EF125D3E0FD7}" srcOrd="1" destOrd="0" parTransId="{CF3714A0-651D-4C22-917A-A5030036DCAE}" sibTransId="{5C9AD6E5-6D00-4D08-844A-9F0CEB4889A9}"/>
    <dgm:cxn modelId="{4EAF213B-5653-4EA6-BC8F-B10635EF60BE}" type="presOf" srcId="{60D57E58-2E81-42BA-AA9C-EF125D3E0FD7}" destId="{59A9F477-BCF7-4956-A384-99BECD564633}" srcOrd="0" destOrd="0" presId="urn:microsoft.com/office/officeart/2005/8/layout/list1"/>
    <dgm:cxn modelId="{FA89B53C-4F91-4A5F-869A-E57D990AA492}" type="presOf" srcId="{70C4D1E1-B427-4A76-8320-EB0CACD352C3}" destId="{1BB76A14-9121-417A-86CE-FD2441C80269}" srcOrd="1" destOrd="0" presId="urn:microsoft.com/office/officeart/2005/8/layout/list1"/>
    <dgm:cxn modelId="{682B0564-8878-42D0-A188-72257AE3C8EB}" type="presOf" srcId="{C1C5976E-C5D8-4C1B-A2AC-E25AE5CA7125}" destId="{A60BCC8D-38DC-43F2-A59D-AFEB7B37F7C1}" srcOrd="0" destOrd="0" presId="urn:microsoft.com/office/officeart/2005/8/layout/list1"/>
    <dgm:cxn modelId="{85842F6F-20E7-414E-82F2-3757A800468C}" srcId="{70C4D1E1-B427-4A76-8320-EB0CACD352C3}" destId="{0866A760-F63A-436D-93C8-47732029B87C}" srcOrd="0" destOrd="0" parTransId="{5C2AAAAD-5449-42E0-8A98-B0C2877289EE}" sibTransId="{D28AE66F-618B-4237-9421-BA5719252D7C}"/>
    <dgm:cxn modelId="{4724D579-99E6-48F2-B562-6472D400494D}" srcId="{60D57E58-2E81-42BA-AA9C-EF125D3E0FD7}" destId="{8EDD2945-CA5C-43A8-824E-627817FCFF05}" srcOrd="0" destOrd="0" parTransId="{EC8FDDE3-A593-48D3-8E66-8382BD0CA250}" sibTransId="{B772E6C9-63BE-4B23-B704-066347474AC4}"/>
    <dgm:cxn modelId="{F7680E7E-921B-4204-9096-0DB71C8C2F27}" srcId="{60D57E58-2E81-42BA-AA9C-EF125D3E0FD7}" destId="{E77A2CA5-1FC8-48A0-8B4E-033C6EAEB5DC}" srcOrd="1" destOrd="0" parTransId="{863E6479-70D7-4654-A4D6-D0B94A5AA257}" sibTransId="{BB482B36-A3F1-4FB4-B96D-00AF45DF29CC}"/>
    <dgm:cxn modelId="{4AD9938E-CFBA-4315-860B-52C5AAF5EBF8}" type="presOf" srcId="{0866A760-F63A-436D-93C8-47732029B87C}" destId="{22287FD7-D02D-4D62-9D2E-96C4DDF49DCC}" srcOrd="0" destOrd="0" presId="urn:microsoft.com/office/officeart/2005/8/layout/list1"/>
    <dgm:cxn modelId="{20BB4498-A0A7-4646-A625-1E9C2848AB1C}" type="presOf" srcId="{6AF680F9-3CE9-42DC-B3BB-47F198DE3D30}" destId="{2BF67164-CC2A-4ED3-B48C-C340DF80167A}" srcOrd="0" destOrd="2" presId="urn:microsoft.com/office/officeart/2005/8/layout/list1"/>
    <dgm:cxn modelId="{462A83A0-8A52-4DE6-9157-09B6E0F64F85}" type="presOf" srcId="{8EDD2945-CA5C-43A8-824E-627817FCFF05}" destId="{2BF67164-CC2A-4ED3-B48C-C340DF80167A}" srcOrd="0" destOrd="0" presId="urn:microsoft.com/office/officeart/2005/8/layout/list1"/>
    <dgm:cxn modelId="{40C0FDA0-B642-41AD-A016-2703400FD3C9}" type="presOf" srcId="{70C4D1E1-B427-4A76-8320-EB0CACD352C3}" destId="{1335CA9A-800E-4F9A-973C-8C622FB24A2C}" srcOrd="0" destOrd="0" presId="urn:microsoft.com/office/officeart/2005/8/layout/list1"/>
    <dgm:cxn modelId="{2078E3B5-B764-4C61-9CB8-88C9F752726A}" srcId="{60D57E58-2E81-42BA-AA9C-EF125D3E0FD7}" destId="{6AF680F9-3CE9-42DC-B3BB-47F198DE3D30}" srcOrd="2" destOrd="0" parTransId="{B0F9F8D7-7851-42C8-A2C7-C2EA060B83C4}" sibTransId="{B195FEEA-E9F5-4C20-9218-5C91DD599BDD}"/>
    <dgm:cxn modelId="{CB0405E5-488C-4C6B-A2AC-4DC858B721E6}" type="presOf" srcId="{60D57E58-2E81-42BA-AA9C-EF125D3E0FD7}" destId="{8C82B5DF-95E7-4748-9C5A-524F304BB07A}" srcOrd="1" destOrd="0" presId="urn:microsoft.com/office/officeart/2005/8/layout/list1"/>
    <dgm:cxn modelId="{2C465EF2-43BF-4973-9997-3FA14635A36F}" type="presOf" srcId="{E77A2CA5-1FC8-48A0-8B4E-033C6EAEB5DC}" destId="{2BF67164-CC2A-4ED3-B48C-C340DF80167A}" srcOrd="0" destOrd="1" presId="urn:microsoft.com/office/officeart/2005/8/layout/list1"/>
    <dgm:cxn modelId="{8D8EB9EB-16BD-4485-969E-90AA2FE9C1E9}" type="presParOf" srcId="{A60BCC8D-38DC-43F2-A59D-AFEB7B37F7C1}" destId="{6CF23270-3C9B-4F42-9B96-40EB9E5D93B3}" srcOrd="0" destOrd="0" presId="urn:microsoft.com/office/officeart/2005/8/layout/list1"/>
    <dgm:cxn modelId="{51FF2FEB-2671-4B6F-BC7F-F21CF45C9AC2}" type="presParOf" srcId="{6CF23270-3C9B-4F42-9B96-40EB9E5D93B3}" destId="{1335CA9A-800E-4F9A-973C-8C622FB24A2C}" srcOrd="0" destOrd="0" presId="urn:microsoft.com/office/officeart/2005/8/layout/list1"/>
    <dgm:cxn modelId="{FDD6F8BD-F88B-4968-AF06-0A93AE3FE358}" type="presParOf" srcId="{6CF23270-3C9B-4F42-9B96-40EB9E5D93B3}" destId="{1BB76A14-9121-417A-86CE-FD2441C80269}" srcOrd="1" destOrd="0" presId="urn:microsoft.com/office/officeart/2005/8/layout/list1"/>
    <dgm:cxn modelId="{3F253CD7-EE69-4B8F-A130-8EF759D9BF5E}" type="presParOf" srcId="{A60BCC8D-38DC-43F2-A59D-AFEB7B37F7C1}" destId="{826F161D-3EC4-47E0-AB65-A103BC939231}" srcOrd="1" destOrd="0" presId="urn:microsoft.com/office/officeart/2005/8/layout/list1"/>
    <dgm:cxn modelId="{694C1307-9444-41AE-A789-BE7A8BB6572A}" type="presParOf" srcId="{A60BCC8D-38DC-43F2-A59D-AFEB7B37F7C1}" destId="{22287FD7-D02D-4D62-9D2E-96C4DDF49DCC}" srcOrd="2" destOrd="0" presId="urn:microsoft.com/office/officeart/2005/8/layout/list1"/>
    <dgm:cxn modelId="{F69A1BCC-B358-48C2-99F7-56EE895B7EB7}" type="presParOf" srcId="{A60BCC8D-38DC-43F2-A59D-AFEB7B37F7C1}" destId="{A122C567-7E7C-472A-872A-AED8DEFE4CFD}" srcOrd="3" destOrd="0" presId="urn:microsoft.com/office/officeart/2005/8/layout/list1"/>
    <dgm:cxn modelId="{23DD3459-AE1E-4B4D-BF82-353DF9AA332B}" type="presParOf" srcId="{A60BCC8D-38DC-43F2-A59D-AFEB7B37F7C1}" destId="{B20CA451-0D02-4083-8BA0-0CC230912B0E}" srcOrd="4" destOrd="0" presId="urn:microsoft.com/office/officeart/2005/8/layout/list1"/>
    <dgm:cxn modelId="{C3A5A146-A361-49D3-A7A0-90C8868AED1B}" type="presParOf" srcId="{B20CA451-0D02-4083-8BA0-0CC230912B0E}" destId="{59A9F477-BCF7-4956-A384-99BECD564633}" srcOrd="0" destOrd="0" presId="urn:microsoft.com/office/officeart/2005/8/layout/list1"/>
    <dgm:cxn modelId="{BBB80292-C36C-4FF4-8439-C8E5F66D1CD1}" type="presParOf" srcId="{B20CA451-0D02-4083-8BA0-0CC230912B0E}" destId="{8C82B5DF-95E7-4748-9C5A-524F304BB07A}" srcOrd="1" destOrd="0" presId="urn:microsoft.com/office/officeart/2005/8/layout/list1"/>
    <dgm:cxn modelId="{F35E0582-E927-4DA7-ADFA-6DACE192DE89}" type="presParOf" srcId="{A60BCC8D-38DC-43F2-A59D-AFEB7B37F7C1}" destId="{F6CFCF66-EDFD-4C67-8E31-928E64F257F4}" srcOrd="5" destOrd="0" presId="urn:microsoft.com/office/officeart/2005/8/layout/list1"/>
    <dgm:cxn modelId="{6B562404-0571-4DA8-B23D-375D268D8AFF}" type="presParOf" srcId="{A60BCC8D-38DC-43F2-A59D-AFEB7B37F7C1}" destId="{2BF67164-CC2A-4ED3-B48C-C340DF80167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49F89D-A494-44F7-ADBC-EEAC450129F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3C8515-8C9A-4964-AE62-7FF9BDB664F4}">
      <dgm:prSet/>
      <dgm:spPr/>
      <dgm:t>
        <a:bodyPr/>
        <a:lstStyle/>
        <a:p>
          <a:r>
            <a:rPr lang="fr-CA"/>
            <a:t>Transformateur (Optionnel)</a:t>
          </a:r>
          <a:endParaRPr lang="en-US"/>
        </a:p>
      </dgm:t>
    </dgm:pt>
    <dgm:pt modelId="{BE2FB9EB-99EE-4DFD-9C21-37458F78F616}" type="parTrans" cxnId="{637074BF-E873-4346-BCD0-590B80294CC1}">
      <dgm:prSet/>
      <dgm:spPr/>
      <dgm:t>
        <a:bodyPr/>
        <a:lstStyle/>
        <a:p>
          <a:endParaRPr lang="en-US"/>
        </a:p>
      </dgm:t>
    </dgm:pt>
    <dgm:pt modelId="{5D72AA52-1C01-4374-BD0E-8AD526B97C75}" type="sibTrans" cxnId="{637074BF-E873-4346-BCD0-590B80294CC1}">
      <dgm:prSet/>
      <dgm:spPr/>
      <dgm:t>
        <a:bodyPr/>
        <a:lstStyle/>
        <a:p>
          <a:endParaRPr lang="en-US"/>
        </a:p>
      </dgm:t>
    </dgm:pt>
    <dgm:pt modelId="{4F00D599-5C77-4BF6-889B-B6168EA50290}">
      <dgm:prSet/>
      <dgm:spPr/>
      <dgm:t>
        <a:bodyPr/>
        <a:lstStyle/>
        <a:p>
          <a:r>
            <a:rPr lang="fr-CA"/>
            <a:t>150$ - 200$</a:t>
          </a:r>
          <a:endParaRPr lang="en-US"/>
        </a:p>
      </dgm:t>
    </dgm:pt>
    <dgm:pt modelId="{D0451C88-CEFC-4E1C-B858-0665B06215F2}" type="parTrans" cxnId="{F61BDEDB-7823-4F4B-A0FA-30468C126DF7}">
      <dgm:prSet/>
      <dgm:spPr/>
      <dgm:t>
        <a:bodyPr/>
        <a:lstStyle/>
        <a:p>
          <a:endParaRPr lang="en-US"/>
        </a:p>
      </dgm:t>
    </dgm:pt>
    <dgm:pt modelId="{11584AE3-56F6-4A22-B7B7-0374E8B9FF6E}" type="sibTrans" cxnId="{F61BDEDB-7823-4F4B-A0FA-30468C126DF7}">
      <dgm:prSet/>
      <dgm:spPr/>
      <dgm:t>
        <a:bodyPr/>
        <a:lstStyle/>
        <a:p>
          <a:endParaRPr lang="en-US"/>
        </a:p>
      </dgm:t>
    </dgm:pt>
    <dgm:pt modelId="{FCF09E3D-CC24-4679-A034-331FDBA7CDA9}">
      <dgm:prSet/>
      <dgm:spPr/>
      <dgm:t>
        <a:bodyPr/>
        <a:lstStyle/>
        <a:p>
          <a:r>
            <a:rPr lang="fr-CA"/>
            <a:t>Alimentation AC/DC</a:t>
          </a:r>
          <a:endParaRPr lang="en-US"/>
        </a:p>
      </dgm:t>
    </dgm:pt>
    <dgm:pt modelId="{894C282C-FC53-4694-BC03-52DA383BA19F}" type="parTrans" cxnId="{8E4CF28B-9F32-4301-9560-64D3E4BB32E3}">
      <dgm:prSet/>
      <dgm:spPr/>
      <dgm:t>
        <a:bodyPr/>
        <a:lstStyle/>
        <a:p>
          <a:endParaRPr lang="en-US"/>
        </a:p>
      </dgm:t>
    </dgm:pt>
    <dgm:pt modelId="{1B3DF35B-6641-4701-A353-FCE520B69583}" type="sibTrans" cxnId="{8E4CF28B-9F32-4301-9560-64D3E4BB32E3}">
      <dgm:prSet/>
      <dgm:spPr/>
      <dgm:t>
        <a:bodyPr/>
        <a:lstStyle/>
        <a:p>
          <a:endParaRPr lang="en-US"/>
        </a:p>
      </dgm:t>
    </dgm:pt>
    <dgm:pt modelId="{46E249A3-83F6-4BB7-A4A3-347D8926A697}">
      <dgm:prSet/>
      <dgm:spPr/>
      <dgm:t>
        <a:bodyPr/>
        <a:lstStyle/>
        <a:p>
          <a:r>
            <a:rPr lang="fr-CA"/>
            <a:t>250$</a:t>
          </a:r>
          <a:endParaRPr lang="en-US"/>
        </a:p>
      </dgm:t>
    </dgm:pt>
    <dgm:pt modelId="{CC992DDB-622E-450B-9E72-36977B8269FB}" type="parTrans" cxnId="{257875AF-62C3-4FD6-8CAC-FDDE1A0EC25F}">
      <dgm:prSet/>
      <dgm:spPr/>
      <dgm:t>
        <a:bodyPr/>
        <a:lstStyle/>
        <a:p>
          <a:endParaRPr lang="en-US"/>
        </a:p>
      </dgm:t>
    </dgm:pt>
    <dgm:pt modelId="{0CA4C575-2524-4D48-90A7-7C230F65B35B}" type="sibTrans" cxnId="{257875AF-62C3-4FD6-8CAC-FDDE1A0EC25F}">
      <dgm:prSet/>
      <dgm:spPr/>
      <dgm:t>
        <a:bodyPr/>
        <a:lstStyle/>
        <a:p>
          <a:endParaRPr lang="en-US"/>
        </a:p>
      </dgm:t>
    </dgm:pt>
    <dgm:pt modelId="{06103BE2-4417-4F8E-AE8D-A21DB8AFBE8C}">
      <dgm:prSet/>
      <dgm:spPr/>
      <dgm:t>
        <a:bodyPr/>
        <a:lstStyle/>
        <a:p>
          <a:r>
            <a:rPr lang="fr-CA"/>
            <a:t>Alimentation DC/DC</a:t>
          </a:r>
          <a:endParaRPr lang="en-US"/>
        </a:p>
      </dgm:t>
    </dgm:pt>
    <dgm:pt modelId="{18577523-CABC-436D-AFA5-621B7858273D}" type="parTrans" cxnId="{077A0EDF-A809-49ED-B28F-A24CC81F9F41}">
      <dgm:prSet/>
      <dgm:spPr/>
      <dgm:t>
        <a:bodyPr/>
        <a:lstStyle/>
        <a:p>
          <a:endParaRPr lang="en-US"/>
        </a:p>
      </dgm:t>
    </dgm:pt>
    <dgm:pt modelId="{86ECFA54-BB16-414C-8D36-C54727DB10E7}" type="sibTrans" cxnId="{077A0EDF-A809-49ED-B28F-A24CC81F9F41}">
      <dgm:prSet/>
      <dgm:spPr/>
      <dgm:t>
        <a:bodyPr/>
        <a:lstStyle/>
        <a:p>
          <a:endParaRPr lang="en-US"/>
        </a:p>
      </dgm:t>
    </dgm:pt>
    <dgm:pt modelId="{941CBC66-7D62-4285-95FB-62A02EDA1EFB}">
      <dgm:prSet/>
      <dgm:spPr/>
      <dgm:t>
        <a:bodyPr/>
        <a:lstStyle/>
        <a:p>
          <a:r>
            <a:rPr lang="fr-CA"/>
            <a:t>600$</a:t>
          </a:r>
          <a:endParaRPr lang="en-US"/>
        </a:p>
      </dgm:t>
    </dgm:pt>
    <dgm:pt modelId="{C4A9B557-F9A6-4199-9515-604C277CF57C}" type="parTrans" cxnId="{A26A7A14-159E-41EF-A6CC-9D9B77F8B00B}">
      <dgm:prSet/>
      <dgm:spPr/>
      <dgm:t>
        <a:bodyPr/>
        <a:lstStyle/>
        <a:p>
          <a:endParaRPr lang="en-US"/>
        </a:p>
      </dgm:t>
    </dgm:pt>
    <dgm:pt modelId="{3560033F-36B6-4402-8D99-D8D6133E6E0F}" type="sibTrans" cxnId="{A26A7A14-159E-41EF-A6CC-9D9B77F8B00B}">
      <dgm:prSet/>
      <dgm:spPr/>
      <dgm:t>
        <a:bodyPr/>
        <a:lstStyle/>
        <a:p>
          <a:endParaRPr lang="en-US"/>
        </a:p>
      </dgm:t>
    </dgm:pt>
    <dgm:pt modelId="{F1D2CCB4-9292-4247-AB99-BC52350D9867}">
      <dgm:prSet/>
      <dgm:spPr/>
      <dgm:t>
        <a:bodyPr/>
        <a:lstStyle/>
        <a:p>
          <a:r>
            <a:rPr lang="fr-CA"/>
            <a:t>Bascule d'alimentation</a:t>
          </a:r>
          <a:endParaRPr lang="en-US"/>
        </a:p>
      </dgm:t>
    </dgm:pt>
    <dgm:pt modelId="{0C38D2D7-289A-43C3-A88F-6A90F5F56ACE}" type="parTrans" cxnId="{CAB7993B-C14C-442B-B08C-6B4369A0E2F5}">
      <dgm:prSet/>
      <dgm:spPr/>
      <dgm:t>
        <a:bodyPr/>
        <a:lstStyle/>
        <a:p>
          <a:endParaRPr lang="en-US"/>
        </a:p>
      </dgm:t>
    </dgm:pt>
    <dgm:pt modelId="{E24CE867-14EB-4959-A2A5-CA613482A910}" type="sibTrans" cxnId="{CAB7993B-C14C-442B-B08C-6B4369A0E2F5}">
      <dgm:prSet/>
      <dgm:spPr/>
      <dgm:t>
        <a:bodyPr/>
        <a:lstStyle/>
        <a:p>
          <a:endParaRPr lang="en-US"/>
        </a:p>
      </dgm:t>
    </dgm:pt>
    <dgm:pt modelId="{8D8FF2AA-7957-4321-92B8-38FBFCD10E13}">
      <dgm:prSet/>
      <dgm:spPr/>
      <dgm:t>
        <a:bodyPr/>
        <a:lstStyle/>
        <a:p>
          <a:r>
            <a:rPr lang="fr-CA"/>
            <a:t>200$</a:t>
          </a:r>
          <a:endParaRPr lang="en-US"/>
        </a:p>
      </dgm:t>
    </dgm:pt>
    <dgm:pt modelId="{3AE2547B-D07C-4279-B056-C4091327034F}" type="parTrans" cxnId="{8F577182-74B2-4BCB-8961-DEB7CFFE9C07}">
      <dgm:prSet/>
      <dgm:spPr/>
      <dgm:t>
        <a:bodyPr/>
        <a:lstStyle/>
        <a:p>
          <a:endParaRPr lang="en-US"/>
        </a:p>
      </dgm:t>
    </dgm:pt>
    <dgm:pt modelId="{EB5234D1-F438-456C-9DC0-6232FD22F6F7}" type="sibTrans" cxnId="{8F577182-74B2-4BCB-8961-DEB7CFFE9C07}">
      <dgm:prSet/>
      <dgm:spPr/>
      <dgm:t>
        <a:bodyPr/>
        <a:lstStyle/>
        <a:p>
          <a:endParaRPr lang="en-US"/>
        </a:p>
      </dgm:t>
    </dgm:pt>
    <dgm:pt modelId="{B7EBBCBE-AB50-455B-B541-1413907FA277}">
      <dgm:prSet/>
      <dgm:spPr/>
      <dgm:t>
        <a:bodyPr/>
        <a:lstStyle/>
        <a:p>
          <a:r>
            <a:rPr lang="fr-CA"/>
            <a:t>Câble</a:t>
          </a:r>
          <a:endParaRPr lang="en-US"/>
        </a:p>
      </dgm:t>
    </dgm:pt>
    <dgm:pt modelId="{16099648-DBCE-4FDA-8256-06D8ACEBB0EF}" type="parTrans" cxnId="{B8DF9081-209A-459A-A4C8-187EDF035B11}">
      <dgm:prSet/>
      <dgm:spPr/>
      <dgm:t>
        <a:bodyPr/>
        <a:lstStyle/>
        <a:p>
          <a:endParaRPr lang="en-US"/>
        </a:p>
      </dgm:t>
    </dgm:pt>
    <dgm:pt modelId="{C3DD0539-3E7C-4515-BB80-1963D1377B7D}" type="sibTrans" cxnId="{B8DF9081-209A-459A-A4C8-187EDF035B11}">
      <dgm:prSet/>
      <dgm:spPr/>
      <dgm:t>
        <a:bodyPr/>
        <a:lstStyle/>
        <a:p>
          <a:endParaRPr lang="en-US"/>
        </a:p>
      </dgm:t>
    </dgm:pt>
    <dgm:pt modelId="{123CDA55-5D55-44FC-87B1-E878F8205D6B}">
      <dgm:prSet/>
      <dgm:spPr/>
      <dgm:t>
        <a:bodyPr/>
        <a:lstStyle/>
        <a:p>
          <a:r>
            <a:rPr lang="fr-CA"/>
            <a:t>250$ - 1500$</a:t>
          </a:r>
          <a:endParaRPr lang="en-US"/>
        </a:p>
      </dgm:t>
    </dgm:pt>
    <dgm:pt modelId="{51BA1A93-DB69-4119-BC54-A1137DF86516}" type="parTrans" cxnId="{D73F0EDA-CC51-4CE9-BD98-3B763034BAD2}">
      <dgm:prSet/>
      <dgm:spPr/>
      <dgm:t>
        <a:bodyPr/>
        <a:lstStyle/>
        <a:p>
          <a:endParaRPr lang="en-US"/>
        </a:p>
      </dgm:t>
    </dgm:pt>
    <dgm:pt modelId="{973E93FC-524A-4529-8FC9-AB46A132F25E}" type="sibTrans" cxnId="{D73F0EDA-CC51-4CE9-BD98-3B763034BAD2}">
      <dgm:prSet/>
      <dgm:spPr/>
      <dgm:t>
        <a:bodyPr/>
        <a:lstStyle/>
        <a:p>
          <a:endParaRPr lang="en-US"/>
        </a:p>
      </dgm:t>
    </dgm:pt>
    <dgm:pt modelId="{816B53D7-844D-4F56-9EF2-642BECCF1AF8}">
      <dgm:prSet phldr="0"/>
      <dgm:spPr/>
      <dgm:t>
        <a:bodyPr/>
        <a:lstStyle/>
        <a:p>
          <a:pPr rtl="0"/>
          <a:r>
            <a:rPr lang="fr-CA">
              <a:latin typeface="Trebuchet MS" panose="020B0603020202020204"/>
            </a:rPr>
            <a:t>Total</a:t>
          </a:r>
        </a:p>
      </dgm:t>
    </dgm:pt>
    <dgm:pt modelId="{7E51EA2F-9612-43A7-B1E7-F5E56C4EB648}" type="parTrans" cxnId="{FF3BAC54-BE9D-478B-ADB4-274E14B60B97}">
      <dgm:prSet/>
      <dgm:spPr/>
    </dgm:pt>
    <dgm:pt modelId="{A6F43501-288C-4F86-AD3D-6DCB2C819153}" type="sibTrans" cxnId="{FF3BAC54-BE9D-478B-ADB4-274E14B60B97}">
      <dgm:prSet/>
      <dgm:spPr/>
    </dgm:pt>
    <dgm:pt modelId="{161ADAA4-181D-4A1B-83C9-0C2C1947521B}">
      <dgm:prSet phldr="0"/>
      <dgm:spPr/>
      <dgm:t>
        <a:bodyPr/>
        <a:lstStyle/>
        <a:p>
          <a:pPr rtl="0"/>
          <a:r>
            <a:rPr lang="fr-CA">
              <a:latin typeface="Trebuchet MS" panose="020B0603020202020204"/>
            </a:rPr>
            <a:t>1450$ - 2750$</a:t>
          </a:r>
        </a:p>
      </dgm:t>
    </dgm:pt>
    <dgm:pt modelId="{B97330B8-CD0C-4C5B-99B9-A682B3EBD9B5}" type="parTrans" cxnId="{74EACBB1-9993-4972-A4F1-63CC92B009DC}">
      <dgm:prSet/>
      <dgm:spPr/>
    </dgm:pt>
    <dgm:pt modelId="{CED50566-EF87-4454-829A-F7B75EB67712}" type="sibTrans" cxnId="{74EACBB1-9993-4972-A4F1-63CC92B009DC}">
      <dgm:prSet/>
      <dgm:spPr/>
    </dgm:pt>
    <dgm:pt modelId="{37A118D3-30BB-44F2-802D-6C1D7D55B854}" type="pres">
      <dgm:prSet presAssocID="{D849F89D-A494-44F7-ADBC-EEAC450129F4}" presName="Name0" presStyleCnt="0">
        <dgm:presLayoutVars>
          <dgm:dir/>
          <dgm:animLvl val="lvl"/>
          <dgm:resizeHandles val="exact"/>
        </dgm:presLayoutVars>
      </dgm:prSet>
      <dgm:spPr/>
    </dgm:pt>
    <dgm:pt modelId="{68EC7D1B-6954-4FD2-A82A-F3D611AC4693}" type="pres">
      <dgm:prSet presAssocID="{D53C8515-8C9A-4964-AE62-7FF9BDB664F4}" presName="linNode" presStyleCnt="0"/>
      <dgm:spPr/>
    </dgm:pt>
    <dgm:pt modelId="{5C86728D-FD0F-4BB1-B7C6-6E06D919E316}" type="pres">
      <dgm:prSet presAssocID="{D53C8515-8C9A-4964-AE62-7FF9BDB664F4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CE10508-7963-4220-AA54-554841A40B0A}" type="pres">
      <dgm:prSet presAssocID="{D53C8515-8C9A-4964-AE62-7FF9BDB664F4}" presName="descendantText" presStyleLbl="alignAccFollowNode1" presStyleIdx="0" presStyleCnt="6">
        <dgm:presLayoutVars>
          <dgm:bulletEnabled val="1"/>
        </dgm:presLayoutVars>
      </dgm:prSet>
      <dgm:spPr/>
    </dgm:pt>
    <dgm:pt modelId="{BD1D5BF4-348E-4455-9C0A-4C180B9E69B8}" type="pres">
      <dgm:prSet presAssocID="{5D72AA52-1C01-4374-BD0E-8AD526B97C75}" presName="sp" presStyleCnt="0"/>
      <dgm:spPr/>
    </dgm:pt>
    <dgm:pt modelId="{674DD447-CC2C-42EB-B43A-081C5999756A}" type="pres">
      <dgm:prSet presAssocID="{FCF09E3D-CC24-4679-A034-331FDBA7CDA9}" presName="linNode" presStyleCnt="0"/>
      <dgm:spPr/>
    </dgm:pt>
    <dgm:pt modelId="{2E110461-035F-42BD-BF1B-CC9519D80E31}" type="pres">
      <dgm:prSet presAssocID="{FCF09E3D-CC24-4679-A034-331FDBA7CDA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FECB8B1D-1356-4AB8-A0F7-DCCCC8A77546}" type="pres">
      <dgm:prSet presAssocID="{FCF09E3D-CC24-4679-A034-331FDBA7CDA9}" presName="descendantText" presStyleLbl="alignAccFollowNode1" presStyleIdx="1" presStyleCnt="6">
        <dgm:presLayoutVars>
          <dgm:bulletEnabled val="1"/>
        </dgm:presLayoutVars>
      </dgm:prSet>
      <dgm:spPr/>
    </dgm:pt>
    <dgm:pt modelId="{47CB6152-741C-4F6B-A9EF-66FE3A278B31}" type="pres">
      <dgm:prSet presAssocID="{1B3DF35B-6641-4701-A353-FCE520B69583}" presName="sp" presStyleCnt="0"/>
      <dgm:spPr/>
    </dgm:pt>
    <dgm:pt modelId="{5FA22F0D-EE84-41B0-BCFF-C182779B7176}" type="pres">
      <dgm:prSet presAssocID="{06103BE2-4417-4F8E-AE8D-A21DB8AFBE8C}" presName="linNode" presStyleCnt="0"/>
      <dgm:spPr/>
    </dgm:pt>
    <dgm:pt modelId="{ABE054F6-0E5D-46ED-A981-7B8CB5C419C6}" type="pres">
      <dgm:prSet presAssocID="{06103BE2-4417-4F8E-AE8D-A21DB8AFBE8C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9FDE9E7-F8B0-4F57-BB65-190A95E3AD02}" type="pres">
      <dgm:prSet presAssocID="{06103BE2-4417-4F8E-AE8D-A21DB8AFBE8C}" presName="descendantText" presStyleLbl="alignAccFollowNode1" presStyleIdx="2" presStyleCnt="6">
        <dgm:presLayoutVars>
          <dgm:bulletEnabled val="1"/>
        </dgm:presLayoutVars>
      </dgm:prSet>
      <dgm:spPr/>
    </dgm:pt>
    <dgm:pt modelId="{D9D7A688-0D96-472E-A434-C4606A02B084}" type="pres">
      <dgm:prSet presAssocID="{86ECFA54-BB16-414C-8D36-C54727DB10E7}" presName="sp" presStyleCnt="0"/>
      <dgm:spPr/>
    </dgm:pt>
    <dgm:pt modelId="{7EA52226-9F51-411A-B206-5C8A0202A3D7}" type="pres">
      <dgm:prSet presAssocID="{F1D2CCB4-9292-4247-AB99-BC52350D9867}" presName="linNode" presStyleCnt="0"/>
      <dgm:spPr/>
    </dgm:pt>
    <dgm:pt modelId="{FF08910A-0815-45DA-8A2D-8644EC491630}" type="pres">
      <dgm:prSet presAssocID="{F1D2CCB4-9292-4247-AB99-BC52350D9867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6A374DF-3E62-487B-814A-1AE4B5C6BF99}" type="pres">
      <dgm:prSet presAssocID="{F1D2CCB4-9292-4247-AB99-BC52350D9867}" presName="descendantText" presStyleLbl="alignAccFollowNode1" presStyleIdx="3" presStyleCnt="6">
        <dgm:presLayoutVars>
          <dgm:bulletEnabled val="1"/>
        </dgm:presLayoutVars>
      </dgm:prSet>
      <dgm:spPr/>
    </dgm:pt>
    <dgm:pt modelId="{2A1965E2-2768-4B27-BF7F-E393BC9C9AF8}" type="pres">
      <dgm:prSet presAssocID="{E24CE867-14EB-4959-A2A5-CA613482A910}" presName="sp" presStyleCnt="0"/>
      <dgm:spPr/>
    </dgm:pt>
    <dgm:pt modelId="{99D071F7-95E7-45E1-A004-29D6BA5E2C4C}" type="pres">
      <dgm:prSet presAssocID="{B7EBBCBE-AB50-455B-B541-1413907FA277}" presName="linNode" presStyleCnt="0"/>
      <dgm:spPr/>
    </dgm:pt>
    <dgm:pt modelId="{FA86160D-049C-433B-A26E-F6A0FF5E322F}" type="pres">
      <dgm:prSet presAssocID="{B7EBBCBE-AB50-455B-B541-1413907FA277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18DB783-2A1F-4923-ABFE-2AEFE74EED7A}" type="pres">
      <dgm:prSet presAssocID="{B7EBBCBE-AB50-455B-B541-1413907FA277}" presName="descendantText" presStyleLbl="alignAccFollowNode1" presStyleIdx="4" presStyleCnt="6">
        <dgm:presLayoutVars>
          <dgm:bulletEnabled val="1"/>
        </dgm:presLayoutVars>
      </dgm:prSet>
      <dgm:spPr/>
    </dgm:pt>
    <dgm:pt modelId="{134660E7-E8E8-486C-9E67-B1FDCF831069}" type="pres">
      <dgm:prSet presAssocID="{C3DD0539-3E7C-4515-BB80-1963D1377B7D}" presName="sp" presStyleCnt="0"/>
      <dgm:spPr/>
    </dgm:pt>
    <dgm:pt modelId="{4EDE88F8-7A17-4742-BCD2-6A009A79AA12}" type="pres">
      <dgm:prSet presAssocID="{816B53D7-844D-4F56-9EF2-642BECCF1AF8}" presName="linNode" presStyleCnt="0"/>
      <dgm:spPr/>
    </dgm:pt>
    <dgm:pt modelId="{1D591DD7-2826-4319-9067-44EE335D6199}" type="pres">
      <dgm:prSet presAssocID="{816B53D7-844D-4F56-9EF2-642BECCF1AF8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B51D6A4-C6CD-4E1F-A741-082D35D98776}" type="pres">
      <dgm:prSet presAssocID="{816B53D7-844D-4F56-9EF2-642BECCF1AF8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F4AD901-10D4-410E-BBFD-52A9C102BA6F}" type="presOf" srcId="{D849F89D-A494-44F7-ADBC-EEAC450129F4}" destId="{37A118D3-30BB-44F2-802D-6C1D7D55B854}" srcOrd="0" destOrd="0" presId="urn:microsoft.com/office/officeart/2005/8/layout/vList5"/>
    <dgm:cxn modelId="{FAACA211-0373-45CB-B899-85BB22CF4B8C}" type="presOf" srcId="{F1D2CCB4-9292-4247-AB99-BC52350D9867}" destId="{FF08910A-0815-45DA-8A2D-8644EC491630}" srcOrd="0" destOrd="0" presId="urn:microsoft.com/office/officeart/2005/8/layout/vList5"/>
    <dgm:cxn modelId="{4B11F811-1724-4FE5-AB78-B840D707C706}" type="presOf" srcId="{D53C8515-8C9A-4964-AE62-7FF9BDB664F4}" destId="{5C86728D-FD0F-4BB1-B7C6-6E06D919E316}" srcOrd="0" destOrd="0" presId="urn:microsoft.com/office/officeart/2005/8/layout/vList5"/>
    <dgm:cxn modelId="{FAE92914-88F1-4EDE-8D40-DD162231417A}" type="presOf" srcId="{46E249A3-83F6-4BB7-A4A3-347D8926A697}" destId="{FECB8B1D-1356-4AB8-A0F7-DCCCC8A77546}" srcOrd="0" destOrd="0" presId="urn:microsoft.com/office/officeart/2005/8/layout/vList5"/>
    <dgm:cxn modelId="{A26A7A14-159E-41EF-A6CC-9D9B77F8B00B}" srcId="{06103BE2-4417-4F8E-AE8D-A21DB8AFBE8C}" destId="{941CBC66-7D62-4285-95FB-62A02EDA1EFB}" srcOrd="0" destOrd="0" parTransId="{C4A9B557-F9A6-4199-9515-604C277CF57C}" sibTransId="{3560033F-36B6-4402-8D99-D8D6133E6E0F}"/>
    <dgm:cxn modelId="{466C7020-12D1-4E7E-B4A1-0E1121468FC4}" type="presOf" srcId="{06103BE2-4417-4F8E-AE8D-A21DB8AFBE8C}" destId="{ABE054F6-0E5D-46ED-A981-7B8CB5C419C6}" srcOrd="0" destOrd="0" presId="urn:microsoft.com/office/officeart/2005/8/layout/vList5"/>
    <dgm:cxn modelId="{A9555A20-0BC9-436B-8EA9-D649DC755B19}" type="presOf" srcId="{4F00D599-5C77-4BF6-889B-B6168EA50290}" destId="{0CE10508-7963-4220-AA54-554841A40B0A}" srcOrd="0" destOrd="0" presId="urn:microsoft.com/office/officeart/2005/8/layout/vList5"/>
    <dgm:cxn modelId="{CAB7993B-C14C-442B-B08C-6B4369A0E2F5}" srcId="{D849F89D-A494-44F7-ADBC-EEAC450129F4}" destId="{F1D2CCB4-9292-4247-AB99-BC52350D9867}" srcOrd="3" destOrd="0" parTransId="{0C38D2D7-289A-43C3-A88F-6A90F5F56ACE}" sibTransId="{E24CE867-14EB-4959-A2A5-CA613482A910}"/>
    <dgm:cxn modelId="{3695F66B-42F1-409D-9C6C-643C82DEB031}" type="presOf" srcId="{B7EBBCBE-AB50-455B-B541-1413907FA277}" destId="{FA86160D-049C-433B-A26E-F6A0FF5E322F}" srcOrd="0" destOrd="0" presId="urn:microsoft.com/office/officeart/2005/8/layout/vList5"/>
    <dgm:cxn modelId="{0A87A06C-4867-4E47-BECE-0F003715E0BB}" type="presOf" srcId="{161ADAA4-181D-4A1B-83C9-0C2C1947521B}" destId="{7B51D6A4-C6CD-4E1F-A741-082D35D98776}" srcOrd="0" destOrd="0" presId="urn:microsoft.com/office/officeart/2005/8/layout/vList5"/>
    <dgm:cxn modelId="{CBA1D54D-A142-4B1B-8392-5D47A8C8876F}" type="presOf" srcId="{FCF09E3D-CC24-4679-A034-331FDBA7CDA9}" destId="{2E110461-035F-42BD-BF1B-CC9519D80E31}" srcOrd="0" destOrd="0" presId="urn:microsoft.com/office/officeart/2005/8/layout/vList5"/>
    <dgm:cxn modelId="{FF3BAC54-BE9D-478B-ADB4-274E14B60B97}" srcId="{D849F89D-A494-44F7-ADBC-EEAC450129F4}" destId="{816B53D7-844D-4F56-9EF2-642BECCF1AF8}" srcOrd="5" destOrd="0" parTransId="{7E51EA2F-9612-43A7-B1E7-F5E56C4EB648}" sibTransId="{A6F43501-288C-4F86-AD3D-6DCB2C819153}"/>
    <dgm:cxn modelId="{B8DF9081-209A-459A-A4C8-187EDF035B11}" srcId="{D849F89D-A494-44F7-ADBC-EEAC450129F4}" destId="{B7EBBCBE-AB50-455B-B541-1413907FA277}" srcOrd="4" destOrd="0" parTransId="{16099648-DBCE-4FDA-8256-06D8ACEBB0EF}" sibTransId="{C3DD0539-3E7C-4515-BB80-1963D1377B7D}"/>
    <dgm:cxn modelId="{8F577182-74B2-4BCB-8961-DEB7CFFE9C07}" srcId="{F1D2CCB4-9292-4247-AB99-BC52350D9867}" destId="{8D8FF2AA-7957-4321-92B8-38FBFCD10E13}" srcOrd="0" destOrd="0" parTransId="{3AE2547B-D07C-4279-B056-C4091327034F}" sibTransId="{EB5234D1-F438-456C-9DC0-6232FD22F6F7}"/>
    <dgm:cxn modelId="{8E4CF28B-9F32-4301-9560-64D3E4BB32E3}" srcId="{D849F89D-A494-44F7-ADBC-EEAC450129F4}" destId="{FCF09E3D-CC24-4679-A034-331FDBA7CDA9}" srcOrd="1" destOrd="0" parTransId="{894C282C-FC53-4694-BC03-52DA383BA19F}" sibTransId="{1B3DF35B-6641-4701-A353-FCE520B69583}"/>
    <dgm:cxn modelId="{493476A1-F554-43E1-80C2-3025C856090F}" type="presOf" srcId="{123CDA55-5D55-44FC-87B1-E878F8205D6B}" destId="{718DB783-2A1F-4923-ABFE-2AEFE74EED7A}" srcOrd="0" destOrd="0" presId="urn:microsoft.com/office/officeart/2005/8/layout/vList5"/>
    <dgm:cxn modelId="{257875AF-62C3-4FD6-8CAC-FDDE1A0EC25F}" srcId="{FCF09E3D-CC24-4679-A034-331FDBA7CDA9}" destId="{46E249A3-83F6-4BB7-A4A3-347D8926A697}" srcOrd="0" destOrd="0" parTransId="{CC992DDB-622E-450B-9E72-36977B8269FB}" sibTransId="{0CA4C575-2524-4D48-90A7-7C230F65B35B}"/>
    <dgm:cxn modelId="{74EACBB1-9993-4972-A4F1-63CC92B009DC}" srcId="{816B53D7-844D-4F56-9EF2-642BECCF1AF8}" destId="{161ADAA4-181D-4A1B-83C9-0C2C1947521B}" srcOrd="0" destOrd="0" parTransId="{B97330B8-CD0C-4C5B-99B9-A682B3EBD9B5}" sibTransId="{CED50566-EF87-4454-829A-F7B75EB67712}"/>
    <dgm:cxn modelId="{637074BF-E873-4346-BCD0-590B80294CC1}" srcId="{D849F89D-A494-44F7-ADBC-EEAC450129F4}" destId="{D53C8515-8C9A-4964-AE62-7FF9BDB664F4}" srcOrd="0" destOrd="0" parTransId="{BE2FB9EB-99EE-4DFD-9C21-37458F78F616}" sibTransId="{5D72AA52-1C01-4374-BD0E-8AD526B97C75}"/>
    <dgm:cxn modelId="{A15528C9-4931-4122-980F-9593592D7DC1}" type="presOf" srcId="{941CBC66-7D62-4285-95FB-62A02EDA1EFB}" destId="{59FDE9E7-F8B0-4F57-BB65-190A95E3AD02}" srcOrd="0" destOrd="0" presId="urn:microsoft.com/office/officeart/2005/8/layout/vList5"/>
    <dgm:cxn modelId="{D73F0EDA-CC51-4CE9-BD98-3B763034BAD2}" srcId="{B7EBBCBE-AB50-455B-B541-1413907FA277}" destId="{123CDA55-5D55-44FC-87B1-E878F8205D6B}" srcOrd="0" destOrd="0" parTransId="{51BA1A93-DB69-4119-BC54-A1137DF86516}" sibTransId="{973E93FC-524A-4529-8FC9-AB46A132F25E}"/>
    <dgm:cxn modelId="{F61BDEDB-7823-4F4B-A0FA-30468C126DF7}" srcId="{D53C8515-8C9A-4964-AE62-7FF9BDB664F4}" destId="{4F00D599-5C77-4BF6-889B-B6168EA50290}" srcOrd="0" destOrd="0" parTransId="{D0451C88-CEFC-4E1C-B858-0665B06215F2}" sibTransId="{11584AE3-56F6-4A22-B7B7-0374E8B9FF6E}"/>
    <dgm:cxn modelId="{DEBBE5DE-38F5-4A70-B66E-11821715E316}" type="presOf" srcId="{8D8FF2AA-7957-4321-92B8-38FBFCD10E13}" destId="{D6A374DF-3E62-487B-814A-1AE4B5C6BF99}" srcOrd="0" destOrd="0" presId="urn:microsoft.com/office/officeart/2005/8/layout/vList5"/>
    <dgm:cxn modelId="{077A0EDF-A809-49ED-B28F-A24CC81F9F41}" srcId="{D849F89D-A494-44F7-ADBC-EEAC450129F4}" destId="{06103BE2-4417-4F8E-AE8D-A21DB8AFBE8C}" srcOrd="2" destOrd="0" parTransId="{18577523-CABC-436D-AFA5-621B7858273D}" sibTransId="{86ECFA54-BB16-414C-8D36-C54727DB10E7}"/>
    <dgm:cxn modelId="{5AEC4BE7-1B4C-4A84-AB13-E9450AF6F1A8}" type="presOf" srcId="{816B53D7-844D-4F56-9EF2-642BECCF1AF8}" destId="{1D591DD7-2826-4319-9067-44EE335D6199}" srcOrd="0" destOrd="0" presId="urn:microsoft.com/office/officeart/2005/8/layout/vList5"/>
    <dgm:cxn modelId="{FB15C62A-40B0-476F-ADDA-A745344A15C2}" type="presParOf" srcId="{37A118D3-30BB-44F2-802D-6C1D7D55B854}" destId="{68EC7D1B-6954-4FD2-A82A-F3D611AC4693}" srcOrd="0" destOrd="0" presId="urn:microsoft.com/office/officeart/2005/8/layout/vList5"/>
    <dgm:cxn modelId="{8842A1C3-8214-471E-867A-76F7C6C7AE43}" type="presParOf" srcId="{68EC7D1B-6954-4FD2-A82A-F3D611AC4693}" destId="{5C86728D-FD0F-4BB1-B7C6-6E06D919E316}" srcOrd="0" destOrd="0" presId="urn:microsoft.com/office/officeart/2005/8/layout/vList5"/>
    <dgm:cxn modelId="{1537B110-6066-400E-81AA-D8EDE38F4508}" type="presParOf" srcId="{68EC7D1B-6954-4FD2-A82A-F3D611AC4693}" destId="{0CE10508-7963-4220-AA54-554841A40B0A}" srcOrd="1" destOrd="0" presId="urn:microsoft.com/office/officeart/2005/8/layout/vList5"/>
    <dgm:cxn modelId="{07F77CB6-EF1E-4C88-B251-C53146B1B1A4}" type="presParOf" srcId="{37A118D3-30BB-44F2-802D-6C1D7D55B854}" destId="{BD1D5BF4-348E-4455-9C0A-4C180B9E69B8}" srcOrd="1" destOrd="0" presId="urn:microsoft.com/office/officeart/2005/8/layout/vList5"/>
    <dgm:cxn modelId="{A9CA6270-348D-47C3-BC3D-6667EA55DC8A}" type="presParOf" srcId="{37A118D3-30BB-44F2-802D-6C1D7D55B854}" destId="{674DD447-CC2C-42EB-B43A-081C5999756A}" srcOrd="2" destOrd="0" presId="urn:microsoft.com/office/officeart/2005/8/layout/vList5"/>
    <dgm:cxn modelId="{8E2379D4-5A9D-4714-8F73-FC7E59C1BB17}" type="presParOf" srcId="{674DD447-CC2C-42EB-B43A-081C5999756A}" destId="{2E110461-035F-42BD-BF1B-CC9519D80E31}" srcOrd="0" destOrd="0" presId="urn:microsoft.com/office/officeart/2005/8/layout/vList5"/>
    <dgm:cxn modelId="{DD250010-EF70-4DF4-86E0-8969B0FC8EED}" type="presParOf" srcId="{674DD447-CC2C-42EB-B43A-081C5999756A}" destId="{FECB8B1D-1356-4AB8-A0F7-DCCCC8A77546}" srcOrd="1" destOrd="0" presId="urn:microsoft.com/office/officeart/2005/8/layout/vList5"/>
    <dgm:cxn modelId="{FEC63AF3-FA65-4D6D-8415-BCD12289DA75}" type="presParOf" srcId="{37A118D3-30BB-44F2-802D-6C1D7D55B854}" destId="{47CB6152-741C-4F6B-A9EF-66FE3A278B31}" srcOrd="3" destOrd="0" presId="urn:microsoft.com/office/officeart/2005/8/layout/vList5"/>
    <dgm:cxn modelId="{5D1153AA-02CE-47F2-BF9E-ACE4979D0546}" type="presParOf" srcId="{37A118D3-30BB-44F2-802D-6C1D7D55B854}" destId="{5FA22F0D-EE84-41B0-BCFF-C182779B7176}" srcOrd="4" destOrd="0" presId="urn:microsoft.com/office/officeart/2005/8/layout/vList5"/>
    <dgm:cxn modelId="{251EB9E7-83F7-43F7-B777-2A25AD9AD14C}" type="presParOf" srcId="{5FA22F0D-EE84-41B0-BCFF-C182779B7176}" destId="{ABE054F6-0E5D-46ED-A981-7B8CB5C419C6}" srcOrd="0" destOrd="0" presId="urn:microsoft.com/office/officeart/2005/8/layout/vList5"/>
    <dgm:cxn modelId="{63213F5C-7F02-42EC-8520-C48EAECBA649}" type="presParOf" srcId="{5FA22F0D-EE84-41B0-BCFF-C182779B7176}" destId="{59FDE9E7-F8B0-4F57-BB65-190A95E3AD02}" srcOrd="1" destOrd="0" presId="urn:microsoft.com/office/officeart/2005/8/layout/vList5"/>
    <dgm:cxn modelId="{73937251-C48D-42E8-98FF-490E37A84778}" type="presParOf" srcId="{37A118D3-30BB-44F2-802D-6C1D7D55B854}" destId="{D9D7A688-0D96-472E-A434-C4606A02B084}" srcOrd="5" destOrd="0" presId="urn:microsoft.com/office/officeart/2005/8/layout/vList5"/>
    <dgm:cxn modelId="{96121574-5774-443E-9BEB-9D11A6878BB4}" type="presParOf" srcId="{37A118D3-30BB-44F2-802D-6C1D7D55B854}" destId="{7EA52226-9F51-411A-B206-5C8A0202A3D7}" srcOrd="6" destOrd="0" presId="urn:microsoft.com/office/officeart/2005/8/layout/vList5"/>
    <dgm:cxn modelId="{EDCF66AB-A3AC-4209-B5C2-9B257F0A2D65}" type="presParOf" srcId="{7EA52226-9F51-411A-B206-5C8A0202A3D7}" destId="{FF08910A-0815-45DA-8A2D-8644EC491630}" srcOrd="0" destOrd="0" presId="urn:microsoft.com/office/officeart/2005/8/layout/vList5"/>
    <dgm:cxn modelId="{C0B1DA26-694A-4293-9231-0B7238C2F89F}" type="presParOf" srcId="{7EA52226-9F51-411A-B206-5C8A0202A3D7}" destId="{D6A374DF-3E62-487B-814A-1AE4B5C6BF99}" srcOrd="1" destOrd="0" presId="urn:microsoft.com/office/officeart/2005/8/layout/vList5"/>
    <dgm:cxn modelId="{A9555F89-456A-483A-87CF-0D227FA5C913}" type="presParOf" srcId="{37A118D3-30BB-44F2-802D-6C1D7D55B854}" destId="{2A1965E2-2768-4B27-BF7F-E393BC9C9AF8}" srcOrd="7" destOrd="0" presId="urn:microsoft.com/office/officeart/2005/8/layout/vList5"/>
    <dgm:cxn modelId="{4BCA8E00-B2C9-4BB8-8308-735E9FD51889}" type="presParOf" srcId="{37A118D3-30BB-44F2-802D-6C1D7D55B854}" destId="{99D071F7-95E7-45E1-A004-29D6BA5E2C4C}" srcOrd="8" destOrd="0" presId="urn:microsoft.com/office/officeart/2005/8/layout/vList5"/>
    <dgm:cxn modelId="{AF1E521E-FE65-4ADE-BA23-139BF82377FA}" type="presParOf" srcId="{99D071F7-95E7-45E1-A004-29D6BA5E2C4C}" destId="{FA86160D-049C-433B-A26E-F6A0FF5E322F}" srcOrd="0" destOrd="0" presId="urn:microsoft.com/office/officeart/2005/8/layout/vList5"/>
    <dgm:cxn modelId="{B737ED7A-4C36-4A1E-AA35-E1365D79A44C}" type="presParOf" srcId="{99D071F7-95E7-45E1-A004-29D6BA5E2C4C}" destId="{718DB783-2A1F-4923-ABFE-2AEFE74EED7A}" srcOrd="1" destOrd="0" presId="urn:microsoft.com/office/officeart/2005/8/layout/vList5"/>
    <dgm:cxn modelId="{2505919D-4D7A-4488-BB18-9FB643F45A81}" type="presParOf" srcId="{37A118D3-30BB-44F2-802D-6C1D7D55B854}" destId="{134660E7-E8E8-486C-9E67-B1FDCF831069}" srcOrd="9" destOrd="0" presId="urn:microsoft.com/office/officeart/2005/8/layout/vList5"/>
    <dgm:cxn modelId="{531D4D42-311F-42DD-AAB5-15D01AECA27B}" type="presParOf" srcId="{37A118D3-30BB-44F2-802D-6C1D7D55B854}" destId="{4EDE88F8-7A17-4742-BCD2-6A009A79AA12}" srcOrd="10" destOrd="0" presId="urn:microsoft.com/office/officeart/2005/8/layout/vList5"/>
    <dgm:cxn modelId="{0E34337C-4C52-4063-A8A1-F664D963EDE9}" type="presParOf" srcId="{4EDE88F8-7A17-4742-BCD2-6A009A79AA12}" destId="{1D591DD7-2826-4319-9067-44EE335D6199}" srcOrd="0" destOrd="0" presId="urn:microsoft.com/office/officeart/2005/8/layout/vList5"/>
    <dgm:cxn modelId="{E0DEA1DB-2D05-4474-A57E-172C9920C83D}" type="presParOf" srcId="{4EDE88F8-7A17-4742-BCD2-6A009A79AA12}" destId="{7B51D6A4-C6CD-4E1F-A741-082D35D9877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87FD7-D02D-4D62-9D2E-96C4DDF49DCC}">
      <dsp:nvSpPr>
        <dsp:cNvPr id="0" name=""/>
        <dsp:cNvSpPr/>
      </dsp:nvSpPr>
      <dsp:spPr>
        <a:xfrm>
          <a:off x="0" y="374709"/>
          <a:ext cx="9618133" cy="1043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520700" rIns="746474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 err="1">
              <a:latin typeface="Trebuchet MS" panose="020B0603020202020204"/>
            </a:rPr>
            <a:t>Délai</a:t>
          </a:r>
          <a:r>
            <a:rPr lang="en-GB" sz="2500" kern="1200" dirty="0"/>
            <a:t> de commutation trop </a:t>
          </a:r>
          <a:r>
            <a:rPr lang="en-GB" sz="2500" kern="1200" dirty="0" err="1"/>
            <a:t>élevé</a:t>
          </a:r>
          <a:endParaRPr lang="en-US" sz="2500" kern="1200" dirty="0"/>
        </a:p>
      </dsp:txBody>
      <dsp:txXfrm>
        <a:off x="0" y="374709"/>
        <a:ext cx="9618133" cy="1043437"/>
      </dsp:txXfrm>
    </dsp:sp>
    <dsp:sp modelId="{1BB76A14-9121-417A-86CE-FD2441C80269}">
      <dsp:nvSpPr>
        <dsp:cNvPr id="0" name=""/>
        <dsp:cNvSpPr/>
      </dsp:nvSpPr>
      <dsp:spPr>
        <a:xfrm>
          <a:off x="480906" y="5709"/>
          <a:ext cx="6732693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err="1"/>
            <a:t>Problème</a:t>
          </a:r>
          <a:r>
            <a:rPr lang="en-GB" sz="2500" kern="1200"/>
            <a:t> </a:t>
          </a:r>
          <a:r>
            <a:rPr lang="en-GB" sz="2500" kern="1200" err="1">
              <a:latin typeface="Trebuchet MS" panose="020B0603020202020204"/>
            </a:rPr>
            <a:t>potentiel</a:t>
          </a:r>
          <a:endParaRPr lang="en-US" sz="2500" kern="1200" err="1">
            <a:latin typeface="Trebuchet MS" panose="020B0603020202020204"/>
          </a:endParaRPr>
        </a:p>
      </dsp:txBody>
      <dsp:txXfrm>
        <a:off x="516932" y="41735"/>
        <a:ext cx="6660641" cy="665948"/>
      </dsp:txXfrm>
    </dsp:sp>
    <dsp:sp modelId="{2BF67164-CC2A-4ED3-B48C-C340DF80167A}">
      <dsp:nvSpPr>
        <dsp:cNvPr id="0" name=""/>
        <dsp:cNvSpPr/>
      </dsp:nvSpPr>
      <dsp:spPr>
        <a:xfrm>
          <a:off x="0" y="1922147"/>
          <a:ext cx="9618133" cy="2165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520700" rIns="746474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 err="1"/>
            <a:t>Remplacement</a:t>
          </a:r>
          <a:r>
            <a:rPr lang="en-GB" sz="2500" kern="1200" dirty="0"/>
            <a:t> de </a:t>
          </a:r>
          <a:r>
            <a:rPr lang="en-GB" sz="2500" kern="1200" dirty="0" err="1"/>
            <a:t>relais</a:t>
          </a:r>
          <a:r>
            <a:rPr lang="en-GB" sz="2500" kern="1200" dirty="0"/>
            <a:t> par </a:t>
          </a:r>
          <a:r>
            <a:rPr lang="en-GB" sz="2500" kern="1200" dirty="0" err="1"/>
            <a:t>interrupteurs</a:t>
          </a:r>
          <a:r>
            <a:rPr lang="en-GB" sz="2500" kern="1200" dirty="0"/>
            <a:t> semi-</a:t>
          </a:r>
          <a:r>
            <a:rPr lang="en-GB" sz="2500" kern="1200" dirty="0" err="1"/>
            <a:t>conducteur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>
            <a:latin typeface="Trebuchet MS" panose="020B0603020202020204"/>
          </a:endParaRP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Ajout de </a:t>
          </a:r>
          <a:r>
            <a:rPr lang="en-GB" sz="2500" kern="1200">
              <a:latin typeface="Trebuchet MS" panose="020B0603020202020204"/>
            </a:rPr>
            <a:t>capacitance sur</a:t>
          </a:r>
          <a:r>
            <a:rPr lang="en-GB" sz="2500" kern="1200"/>
            <a:t> l'alimentation 50 VDC</a:t>
          </a:r>
          <a:endParaRPr lang="en-US" sz="2500" kern="1200"/>
        </a:p>
      </dsp:txBody>
      <dsp:txXfrm>
        <a:off x="0" y="1922147"/>
        <a:ext cx="9618133" cy="2165625"/>
      </dsp:txXfrm>
    </dsp:sp>
    <dsp:sp modelId="{8C82B5DF-95E7-4748-9C5A-524F304BB07A}">
      <dsp:nvSpPr>
        <dsp:cNvPr id="0" name=""/>
        <dsp:cNvSpPr/>
      </dsp:nvSpPr>
      <dsp:spPr>
        <a:xfrm>
          <a:off x="480906" y="1553147"/>
          <a:ext cx="6732693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Solutions</a:t>
          </a:r>
          <a:endParaRPr lang="en-US" sz="2500" kern="1200"/>
        </a:p>
      </dsp:txBody>
      <dsp:txXfrm>
        <a:off x="516932" y="1589173"/>
        <a:ext cx="6660641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10508-7963-4220-AA54-554841A40B0A}">
      <dsp:nvSpPr>
        <dsp:cNvPr id="0" name=""/>
        <dsp:cNvSpPr/>
      </dsp:nvSpPr>
      <dsp:spPr>
        <a:xfrm rot="5400000">
          <a:off x="5515336" y="-2336518"/>
          <a:ext cx="660794" cy="55018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3400" kern="1200"/>
            <a:t>150$ - 200$</a:t>
          </a:r>
          <a:endParaRPr lang="en-US" sz="3400" kern="1200"/>
        </a:p>
      </dsp:txBody>
      <dsp:txXfrm rot="-5400000">
        <a:off x="3094800" y="116275"/>
        <a:ext cx="5469610" cy="596280"/>
      </dsp:txXfrm>
    </dsp:sp>
    <dsp:sp modelId="{5C86728D-FD0F-4BB1-B7C6-6E06D919E316}">
      <dsp:nvSpPr>
        <dsp:cNvPr id="0" name=""/>
        <dsp:cNvSpPr/>
      </dsp:nvSpPr>
      <dsp:spPr>
        <a:xfrm>
          <a:off x="0" y="1418"/>
          <a:ext cx="3094800" cy="825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Transformateur (Optionnel)</a:t>
          </a:r>
          <a:endParaRPr lang="en-US" sz="1700" kern="1200"/>
        </a:p>
      </dsp:txBody>
      <dsp:txXfrm>
        <a:off x="40322" y="41740"/>
        <a:ext cx="3014156" cy="745349"/>
      </dsp:txXfrm>
    </dsp:sp>
    <dsp:sp modelId="{FECB8B1D-1356-4AB8-A0F7-DCCCC8A77546}">
      <dsp:nvSpPr>
        <dsp:cNvPr id="0" name=""/>
        <dsp:cNvSpPr/>
      </dsp:nvSpPr>
      <dsp:spPr>
        <a:xfrm rot="5400000">
          <a:off x="5515336" y="-1469225"/>
          <a:ext cx="660794" cy="55018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3400" kern="1200"/>
            <a:t>250$</a:t>
          </a:r>
          <a:endParaRPr lang="en-US" sz="3400" kern="1200"/>
        </a:p>
      </dsp:txBody>
      <dsp:txXfrm rot="-5400000">
        <a:off x="3094800" y="983568"/>
        <a:ext cx="5469610" cy="596280"/>
      </dsp:txXfrm>
    </dsp:sp>
    <dsp:sp modelId="{2E110461-035F-42BD-BF1B-CC9519D80E31}">
      <dsp:nvSpPr>
        <dsp:cNvPr id="0" name=""/>
        <dsp:cNvSpPr/>
      </dsp:nvSpPr>
      <dsp:spPr>
        <a:xfrm>
          <a:off x="0" y="868711"/>
          <a:ext cx="3094800" cy="825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Alimentation AC/DC</a:t>
          </a:r>
          <a:endParaRPr lang="en-US" sz="1700" kern="1200"/>
        </a:p>
      </dsp:txBody>
      <dsp:txXfrm>
        <a:off x="40322" y="909033"/>
        <a:ext cx="3014156" cy="745349"/>
      </dsp:txXfrm>
    </dsp:sp>
    <dsp:sp modelId="{59FDE9E7-F8B0-4F57-BB65-190A95E3AD02}">
      <dsp:nvSpPr>
        <dsp:cNvPr id="0" name=""/>
        <dsp:cNvSpPr/>
      </dsp:nvSpPr>
      <dsp:spPr>
        <a:xfrm rot="5400000">
          <a:off x="5515336" y="-601931"/>
          <a:ext cx="660794" cy="55018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3400" kern="1200"/>
            <a:t>600$</a:t>
          </a:r>
          <a:endParaRPr lang="en-US" sz="3400" kern="1200"/>
        </a:p>
      </dsp:txBody>
      <dsp:txXfrm rot="-5400000">
        <a:off x="3094800" y="1850862"/>
        <a:ext cx="5469610" cy="596280"/>
      </dsp:txXfrm>
    </dsp:sp>
    <dsp:sp modelId="{ABE054F6-0E5D-46ED-A981-7B8CB5C419C6}">
      <dsp:nvSpPr>
        <dsp:cNvPr id="0" name=""/>
        <dsp:cNvSpPr/>
      </dsp:nvSpPr>
      <dsp:spPr>
        <a:xfrm>
          <a:off x="0" y="1736005"/>
          <a:ext cx="3094800" cy="825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Alimentation DC/DC</a:t>
          </a:r>
          <a:endParaRPr lang="en-US" sz="1700" kern="1200"/>
        </a:p>
      </dsp:txBody>
      <dsp:txXfrm>
        <a:off x="40322" y="1776327"/>
        <a:ext cx="3014156" cy="745349"/>
      </dsp:txXfrm>
    </dsp:sp>
    <dsp:sp modelId="{D6A374DF-3E62-487B-814A-1AE4B5C6BF99}">
      <dsp:nvSpPr>
        <dsp:cNvPr id="0" name=""/>
        <dsp:cNvSpPr/>
      </dsp:nvSpPr>
      <dsp:spPr>
        <a:xfrm rot="5400000">
          <a:off x="5515336" y="265361"/>
          <a:ext cx="660794" cy="55018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3400" kern="1200"/>
            <a:t>200$</a:t>
          </a:r>
          <a:endParaRPr lang="en-US" sz="3400" kern="1200"/>
        </a:p>
      </dsp:txBody>
      <dsp:txXfrm rot="-5400000">
        <a:off x="3094800" y="2718155"/>
        <a:ext cx="5469610" cy="596280"/>
      </dsp:txXfrm>
    </dsp:sp>
    <dsp:sp modelId="{FF08910A-0815-45DA-8A2D-8644EC491630}">
      <dsp:nvSpPr>
        <dsp:cNvPr id="0" name=""/>
        <dsp:cNvSpPr/>
      </dsp:nvSpPr>
      <dsp:spPr>
        <a:xfrm>
          <a:off x="0" y="2603298"/>
          <a:ext cx="3094800" cy="825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Bascule d'alimentation</a:t>
          </a:r>
          <a:endParaRPr lang="en-US" sz="1700" kern="1200"/>
        </a:p>
      </dsp:txBody>
      <dsp:txXfrm>
        <a:off x="40322" y="2643620"/>
        <a:ext cx="3014156" cy="745349"/>
      </dsp:txXfrm>
    </dsp:sp>
    <dsp:sp modelId="{718DB783-2A1F-4923-ABFE-2AEFE74EED7A}">
      <dsp:nvSpPr>
        <dsp:cNvPr id="0" name=""/>
        <dsp:cNvSpPr/>
      </dsp:nvSpPr>
      <dsp:spPr>
        <a:xfrm rot="5400000">
          <a:off x="5515336" y="1132654"/>
          <a:ext cx="660794" cy="55018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3400" kern="1200"/>
            <a:t>250$ - 1500$</a:t>
          </a:r>
          <a:endParaRPr lang="en-US" sz="3400" kern="1200"/>
        </a:p>
      </dsp:txBody>
      <dsp:txXfrm rot="-5400000">
        <a:off x="3094800" y="3585448"/>
        <a:ext cx="5469610" cy="596280"/>
      </dsp:txXfrm>
    </dsp:sp>
    <dsp:sp modelId="{FA86160D-049C-433B-A26E-F6A0FF5E322F}">
      <dsp:nvSpPr>
        <dsp:cNvPr id="0" name=""/>
        <dsp:cNvSpPr/>
      </dsp:nvSpPr>
      <dsp:spPr>
        <a:xfrm>
          <a:off x="0" y="3470591"/>
          <a:ext cx="3094800" cy="825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/>
            <a:t>Câble</a:t>
          </a:r>
          <a:endParaRPr lang="en-US" sz="1700" kern="1200"/>
        </a:p>
      </dsp:txBody>
      <dsp:txXfrm>
        <a:off x="40322" y="3510913"/>
        <a:ext cx="3014156" cy="745349"/>
      </dsp:txXfrm>
    </dsp:sp>
    <dsp:sp modelId="{7B51D6A4-C6CD-4E1F-A741-082D35D98776}">
      <dsp:nvSpPr>
        <dsp:cNvPr id="0" name=""/>
        <dsp:cNvSpPr/>
      </dsp:nvSpPr>
      <dsp:spPr>
        <a:xfrm rot="5400000">
          <a:off x="5515336" y="1999947"/>
          <a:ext cx="660794" cy="55018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3400" kern="1200">
              <a:latin typeface="Trebuchet MS" panose="020B0603020202020204"/>
            </a:rPr>
            <a:t>1450$ - 2750$</a:t>
          </a:r>
        </a:p>
      </dsp:txBody>
      <dsp:txXfrm rot="-5400000">
        <a:off x="3094800" y="4452741"/>
        <a:ext cx="5469610" cy="596280"/>
      </dsp:txXfrm>
    </dsp:sp>
    <dsp:sp modelId="{1D591DD7-2826-4319-9067-44EE335D6199}">
      <dsp:nvSpPr>
        <dsp:cNvPr id="0" name=""/>
        <dsp:cNvSpPr/>
      </dsp:nvSpPr>
      <dsp:spPr>
        <a:xfrm>
          <a:off x="0" y="4337884"/>
          <a:ext cx="3094800" cy="8259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>
              <a:latin typeface="Trebuchet MS" panose="020B0603020202020204"/>
            </a:rPr>
            <a:t>Total</a:t>
          </a:r>
        </a:p>
      </dsp:txBody>
      <dsp:txXfrm>
        <a:off x="40322" y="4378206"/>
        <a:ext cx="3014156" cy="745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4D20E-47EE-AE45-A2C6-BFF64EEE7F04}" type="datetimeFigureOut">
              <a:rPr lang="fr-CA" smtClean="0"/>
              <a:t>2023-08-09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4F7DB-889E-EE43-8E95-EB51B8D9A3C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1754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Pour terminer sur cette étape du projet, je vous montre une petite animation qui présente bien où les modules seront positionné. Vous pouvez observer nos modules en orange.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F7DB-889E-EE43-8E95-EB51B8D9A3C6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849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C9E2-2EBD-4984-8985-C349B2BEA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247" y="0"/>
            <a:ext cx="7766936" cy="1646302"/>
          </a:xfrm>
        </p:spPr>
        <p:txBody>
          <a:bodyPr/>
          <a:lstStyle/>
          <a:p>
            <a:r>
              <a:rPr lang="en-US" dirty="0"/>
              <a:t>PFE ELE795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658D4-8B46-468D-893D-7EF335CF6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247" y="1646299"/>
            <a:ext cx="7766936" cy="109689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Kevin Lalonde</a:t>
            </a:r>
          </a:p>
          <a:p>
            <a:r>
              <a:rPr lang="en-US" dirty="0"/>
              <a:t>Tristan Legault</a:t>
            </a:r>
          </a:p>
          <a:p>
            <a:r>
              <a:rPr lang="en-US" err="1"/>
              <a:t>Guyaume</a:t>
            </a:r>
            <a:r>
              <a:rPr lang="en-US" dirty="0"/>
              <a:t> Morand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7F6F16-269E-4F28-9E0D-308D39FC175D}"/>
              </a:ext>
            </a:extLst>
          </p:cNvPr>
          <p:cNvSpPr txBox="1">
            <a:spLocks/>
          </p:cNvSpPr>
          <p:nvPr/>
        </p:nvSpPr>
        <p:spPr>
          <a:xfrm>
            <a:off x="1447247" y="2744151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DA8545E-7586-4D45-BD70-D35231E4C7F5}"/>
              </a:ext>
            </a:extLst>
          </p:cNvPr>
          <p:cNvSpPr txBox="1">
            <a:spLocks/>
          </p:cNvSpPr>
          <p:nvPr/>
        </p:nvSpPr>
        <p:spPr>
          <a:xfrm>
            <a:off x="2852885" y="4159202"/>
            <a:ext cx="6549323" cy="23128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Conception d’un </a:t>
            </a:r>
            <a:r>
              <a:rPr lang="en-US" err="1">
                <a:solidFill>
                  <a:schemeClr val="accent1"/>
                </a:solidFill>
              </a:rPr>
              <a:t>système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d'alimentation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continu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pour drone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chemeClr val="accent1"/>
                </a:solidFill>
              </a:rPr>
              <a:t> D</a:t>
            </a:r>
            <a:r>
              <a:rPr lang="fr-CA" err="1">
                <a:solidFill>
                  <a:schemeClr val="accent1"/>
                </a:solidFill>
              </a:rPr>
              <a:t>éveloppé</a:t>
            </a:r>
            <a:r>
              <a:rPr lang="en-US" dirty="0">
                <a:solidFill>
                  <a:schemeClr val="accent1"/>
                </a:solidFill>
              </a:rPr>
              <a:t> pour </a:t>
            </a:r>
            <a:r>
              <a:rPr lang="fr-CA" dirty="0">
                <a:solidFill>
                  <a:schemeClr val="accent1"/>
                </a:solidFill>
              </a:rPr>
              <a:t>l’entreprise</a:t>
            </a:r>
            <a:r>
              <a:rPr lang="en-US" dirty="0">
                <a:solidFill>
                  <a:schemeClr val="accent1"/>
                </a:solidFill>
              </a:rPr>
              <a:t> WINDO</a:t>
            </a:r>
            <a:endParaRPr lang="en-US">
              <a:solidFill>
                <a:schemeClr val="accent1"/>
              </a:solidFill>
            </a:endParaRPr>
          </a:p>
          <a:p>
            <a:endParaRPr lang="en-US">
              <a:solidFill>
                <a:schemeClr val="accent1"/>
              </a:solidFill>
            </a:endParaRPr>
          </a:p>
          <a:p>
            <a:r>
              <a:rPr lang="en-US" sz="1700"/>
              <a:t>Département de </a:t>
            </a:r>
            <a:r>
              <a:rPr lang="en-US" sz="1700" err="1"/>
              <a:t>génie</a:t>
            </a:r>
            <a:r>
              <a:rPr lang="en-US" sz="1700"/>
              <a:t> </a:t>
            </a:r>
            <a:r>
              <a:rPr lang="en-US" sz="1700" err="1"/>
              <a:t>électrique</a:t>
            </a:r>
          </a:p>
          <a:p>
            <a:r>
              <a:rPr lang="en-US" sz="1700" err="1"/>
              <a:t>Supervisé</a:t>
            </a:r>
            <a:r>
              <a:rPr lang="en-US" sz="1700"/>
              <a:t> par Jean-François Boland</a:t>
            </a:r>
          </a:p>
          <a:p>
            <a:r>
              <a:rPr lang="en-US" sz="1700"/>
              <a:t>9 </a:t>
            </a:r>
            <a:r>
              <a:rPr lang="en-US" sz="1700" err="1"/>
              <a:t>août</a:t>
            </a:r>
            <a:r>
              <a:rPr lang="en-US" sz="1700"/>
              <a:t> 2023</a:t>
            </a:r>
          </a:p>
        </p:txBody>
      </p:sp>
      <p:pic>
        <p:nvPicPr>
          <p:cNvPr id="7" name="Picture 7" descr="A red square with white text&#10;&#10;Description automatically generated">
            <a:extLst>
              <a:ext uri="{FF2B5EF4-FFF2-40B4-BE49-F238E27FC236}">
                <a16:creationId xmlns:a16="http://schemas.microsoft.com/office/drawing/2014/main" id="{C8A0B2AB-E1C1-BC1F-82A4-F539FDA56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8" y="5036784"/>
            <a:ext cx="2743200" cy="15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4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blue circuit board with several round objects&#10;&#10;Description automatically generated">
            <a:extLst>
              <a:ext uri="{FF2B5EF4-FFF2-40B4-BE49-F238E27FC236}">
                <a16:creationId xmlns:a16="http://schemas.microsoft.com/office/drawing/2014/main" id="{B610A73A-54D2-F409-9C73-047BE00CC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7" r="-2" b="6134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58FF13-D4C3-BF16-552A-1D274A0F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GB"/>
              <a:t>Alimentation AC/DC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BC34E2-1D1F-3EF4-78A8-6312BDCD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TIDA-00779</a:t>
            </a:r>
          </a:p>
          <a:p>
            <a:pPr lvl="1"/>
            <a:r>
              <a:rPr lang="en-US" sz="2400"/>
              <a:t>Conception de </a:t>
            </a:r>
            <a:r>
              <a:rPr lang="en-US" sz="2400" err="1"/>
              <a:t>référence</a:t>
            </a:r>
            <a:r>
              <a:rPr lang="en-US" sz="2400"/>
              <a:t> de Texas Instruments</a:t>
            </a:r>
          </a:p>
          <a:p>
            <a:pPr lvl="1"/>
            <a:r>
              <a:rPr lang="en-US" sz="2400"/>
              <a:t>Sortie 400 VDC 3.75kW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E18A70-EB7C-B27B-2681-69268685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6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42B5-A525-E4C3-CCB9-C4145B54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GB"/>
              <a:t>Alimentation DC/DC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B6B64F-FA37-FA15-C30C-EB3EEE9C4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Basée</a:t>
            </a:r>
            <a:r>
              <a:rPr lang="en-US" dirty="0"/>
              <a:t> sur la </a:t>
            </a:r>
            <a:r>
              <a:rPr lang="en-US" dirty="0" err="1"/>
              <a:t>technologie</a:t>
            </a:r>
            <a:r>
              <a:rPr lang="en-US" dirty="0"/>
              <a:t> «BCM» de </a:t>
            </a:r>
            <a:r>
              <a:rPr lang="en-US" dirty="0" err="1"/>
              <a:t>Vicor</a:t>
            </a:r>
            <a:endParaRPr lang="en-US" dirty="0"/>
          </a:p>
          <a:p>
            <a:r>
              <a:rPr lang="en-US" dirty="0"/>
              <a:t>Entrée 400 VDC</a:t>
            </a:r>
          </a:p>
          <a:p>
            <a:r>
              <a:rPr lang="en-US" dirty="0"/>
              <a:t>Sortie 50 VDC 1.75kW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A black rectangular electronic device&#10;&#10;Description automatically generated">
            <a:extLst>
              <a:ext uri="{FF2B5EF4-FFF2-40B4-BE49-F238E27FC236}">
                <a16:creationId xmlns:a16="http://schemas.microsoft.com/office/drawing/2014/main" id="{9BA52981-9F65-23F7-279C-13FF18E18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26" r="3" b="14891"/>
          <a:stretch/>
        </p:blipFill>
        <p:spPr>
          <a:xfrm>
            <a:off x="677334" y="2159331"/>
            <a:ext cx="4918123" cy="3520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4D288-C4CC-265E-C78E-82261E93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3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A8EA-E830-0B14-EC0B-0D8D4532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sz="3300" dirty="0"/>
              <a:t>Circuit de bascule </a:t>
            </a:r>
            <a:r>
              <a:rPr lang="en-US" sz="3300" dirty="0" err="1"/>
              <a:t>d'alimentation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4ACC6-53D4-E5AF-A514-09E9CA9FA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Alimentation </a:t>
            </a:r>
            <a:r>
              <a:rPr lang="en-US" dirty="0" err="1"/>
              <a:t>transférée</a:t>
            </a:r>
            <a:r>
              <a:rPr lang="en-US" dirty="0"/>
              <a:t> à la batterie </a:t>
            </a:r>
            <a:r>
              <a:rPr lang="en-US" dirty="0" err="1"/>
              <a:t>en</a:t>
            </a:r>
            <a:r>
              <a:rPr lang="en-US" dirty="0"/>
              <a:t> permanence </a:t>
            </a:r>
            <a:r>
              <a:rPr lang="en-US" dirty="0" err="1"/>
              <a:t>lors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perte</a:t>
            </a:r>
            <a:r>
              <a:rPr lang="en-US" dirty="0"/>
              <a:t> </a:t>
            </a:r>
            <a:r>
              <a:rPr lang="en-US" dirty="0" err="1"/>
              <a:t>d’alimentation</a:t>
            </a:r>
            <a:r>
              <a:rPr lang="en-US" dirty="0"/>
              <a:t> du </a:t>
            </a:r>
            <a:r>
              <a:rPr lang="en-US" dirty="0" err="1"/>
              <a:t>câble</a:t>
            </a:r>
            <a:endParaRPr lang="en-US" dirty="0"/>
          </a:p>
          <a:p>
            <a:r>
              <a:rPr lang="en-US" dirty="0"/>
              <a:t>Bouton </a:t>
            </a:r>
            <a:r>
              <a:rPr lang="en-US" dirty="0" err="1"/>
              <a:t>d’armament</a:t>
            </a:r>
            <a:r>
              <a:rPr lang="en-US" dirty="0"/>
              <a:t> de </a:t>
            </a:r>
            <a:r>
              <a:rPr lang="en-US" dirty="0" err="1"/>
              <a:t>l’alimentation</a:t>
            </a:r>
            <a:r>
              <a:rPr lang="en-US" dirty="0"/>
              <a:t> du </a:t>
            </a:r>
            <a:r>
              <a:rPr lang="en-US" dirty="0" err="1"/>
              <a:t>câble</a:t>
            </a:r>
            <a:r>
              <a:rPr lang="en-US" dirty="0"/>
              <a:t> au sol</a:t>
            </a:r>
          </a:p>
          <a:p>
            <a:r>
              <a:rPr lang="en-US" dirty="0"/>
              <a:t>Lumière </a:t>
            </a:r>
            <a:r>
              <a:rPr lang="en-US" dirty="0" err="1"/>
              <a:t>indicatrice</a:t>
            </a:r>
            <a:r>
              <a:rPr lang="en-US" dirty="0"/>
              <a:t> de </a:t>
            </a:r>
            <a:r>
              <a:rPr lang="en-US" dirty="0" err="1"/>
              <a:t>perte</a:t>
            </a:r>
            <a:r>
              <a:rPr lang="en-US" dirty="0"/>
              <a:t> </a:t>
            </a:r>
            <a:r>
              <a:rPr lang="en-US" dirty="0" err="1"/>
              <a:t>d’alimentation</a:t>
            </a:r>
            <a:endParaRPr lang="en-US" dirty="0"/>
          </a:p>
        </p:txBody>
      </p:sp>
      <p:pic>
        <p:nvPicPr>
          <p:cNvPr id="5" name="Picture 5" descr="A circuit board with wires&#10;&#10;Description automatically generated">
            <a:extLst>
              <a:ext uri="{FF2B5EF4-FFF2-40B4-BE49-F238E27FC236}">
                <a16:creationId xmlns:a16="http://schemas.microsoft.com/office/drawing/2014/main" id="{95E30923-D992-8A1F-3DE6-DF8C7370C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" r="10329"/>
          <a:stretch/>
        </p:blipFill>
        <p:spPr>
          <a:xfrm>
            <a:off x="0" y="-14995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6DFAD-AFB4-EB6F-B345-0E83A79A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9954A3-9DFD-4C44-94BA-B95130A3BA1C}" type="slidenum">
              <a:rPr lang="en-US" dirty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9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5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2172E-E824-940B-062E-62ADE30C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 algn="ctr"/>
            <a:r>
              <a:rPr lang="en-GB"/>
              <a:t>Contingences</a:t>
            </a:r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ED00F-4676-E1D9-047C-FD41045EF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9954A3-9DFD-4C44-94BA-B95130A3BA1C}" type="slidenum">
              <a:rPr lang="en-US" dirty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1" name="Content Placeholder 8">
            <a:extLst>
              <a:ext uri="{FF2B5EF4-FFF2-40B4-BE49-F238E27FC236}">
                <a16:creationId xmlns:a16="http://schemas.microsoft.com/office/drawing/2014/main" id="{423A845B-CA41-EF0B-A3F8-A1EC3BB8FB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62886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714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172E-E824-940B-062E-62ADE30C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err="1"/>
              <a:t>Coût</a:t>
            </a:r>
            <a:r>
              <a:rPr lang="en-GB"/>
              <a:t> du </a:t>
            </a:r>
            <a:r>
              <a:rPr lang="en-GB" err="1"/>
              <a:t>système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A14066F-109C-31CD-C0C7-269D8A10C6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4454" y="1270899"/>
          <a:ext cx="8596668" cy="516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747BA-A72E-4BD6-3A92-08AF4844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2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8A565-E5BB-CA12-8D9E-BC20B6BE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Support pour DC/DC</a:t>
            </a:r>
          </a:p>
        </p:txBody>
      </p:sp>
      <p:pic>
        <p:nvPicPr>
          <p:cNvPr id="4" name="Picture 4" descr="A black square object with sharp blades&#10;&#10;Description automatically generated">
            <a:extLst>
              <a:ext uri="{FF2B5EF4-FFF2-40B4-BE49-F238E27FC236}">
                <a16:creationId xmlns:a16="http://schemas.microsoft.com/office/drawing/2014/main" id="{32142E9E-38EE-4064-B2CD-4427655CA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9" t="5572" r="8754" b="9091"/>
          <a:stretch/>
        </p:blipFill>
        <p:spPr>
          <a:xfrm>
            <a:off x="757251" y="2351969"/>
            <a:ext cx="3856774" cy="224296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3B8240-AE3F-0C71-C77C-6DC8FC8D6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fr-CA" dirty="0">
                <a:solidFill>
                  <a:srgbClr val="FFFFFF"/>
                </a:solidFill>
              </a:rPr>
              <a:t>Se tient en dessous du boyau</a:t>
            </a:r>
          </a:p>
          <a:p>
            <a:r>
              <a:rPr lang="fr-CA" dirty="0">
                <a:solidFill>
                  <a:srgbClr val="FFFFFF"/>
                </a:solidFill>
              </a:rPr>
              <a:t>S’attache aux pattes du drone</a:t>
            </a:r>
          </a:p>
          <a:p>
            <a:r>
              <a:rPr lang="fr-CA" dirty="0">
                <a:solidFill>
                  <a:srgbClr val="FFFFFF"/>
                </a:solidFill>
              </a:rPr>
              <a:t>Nécessite des vis M3 – uniforme à travers les supports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D4283-1EEE-93DA-EEDF-1C76604A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1C27-C3BF-40F2-9F5D-A1AC4562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Support pour bascule d’alimentation</a:t>
            </a:r>
          </a:p>
        </p:txBody>
      </p:sp>
      <p:pic>
        <p:nvPicPr>
          <p:cNvPr id="5" name="Content Placeholder 4" descr="A black rectangular object with a glass shelf&#10;&#10;Description automatically generated">
            <a:extLst>
              <a:ext uri="{FF2B5EF4-FFF2-40B4-BE49-F238E27FC236}">
                <a16:creationId xmlns:a16="http://schemas.microsoft.com/office/drawing/2014/main" id="{CC053F4D-A377-41BF-AE64-29720960B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577" y="1837959"/>
            <a:ext cx="4694911" cy="4031500"/>
          </a:xfrm>
        </p:spPr>
      </p:pic>
      <p:pic>
        <p:nvPicPr>
          <p:cNvPr id="6" name="Picture 5" descr="A computer chip with different colored parts&#10;&#10;Description automatically generated with medium confidence">
            <a:extLst>
              <a:ext uri="{FF2B5EF4-FFF2-40B4-BE49-F238E27FC236}">
                <a16:creationId xmlns:a16="http://schemas.microsoft.com/office/drawing/2014/main" id="{B0038973-B0DE-3BB5-EA62-67B1FABB6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241" y="2746022"/>
            <a:ext cx="6099237" cy="2311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244817-F20C-5092-A400-9D569138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2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A96A-D6D5-DB1D-E8A3-E93B24B7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634" y="1685925"/>
            <a:ext cx="3737268" cy="1320800"/>
          </a:xfrm>
        </p:spPr>
        <p:txBody>
          <a:bodyPr>
            <a:normAutofit/>
          </a:bodyPr>
          <a:lstStyle/>
          <a:p>
            <a:r>
              <a:rPr lang="en-GB"/>
              <a:t>Centre de </a:t>
            </a:r>
            <a:r>
              <a:rPr lang="en-GB" err="1"/>
              <a:t>gravité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B803D-50E7-4DC5-7CB9-37BAF058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463" y="3236914"/>
            <a:ext cx="4064439" cy="1870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/>
              <a:t>Système</a:t>
            </a:r>
            <a:r>
              <a:rPr lang="en-GB" dirty="0"/>
              <a:t> </a:t>
            </a:r>
            <a:r>
              <a:rPr lang="en-GB" dirty="0" err="1"/>
              <a:t>conçu</a:t>
            </a:r>
            <a:r>
              <a:rPr lang="en-GB" dirty="0"/>
              <a:t> </a:t>
            </a:r>
            <a:r>
              <a:rPr lang="en-GB" dirty="0" err="1"/>
              <a:t>afin</a:t>
            </a:r>
            <a:r>
              <a:rPr lang="en-GB" dirty="0"/>
              <a:t> </a:t>
            </a:r>
            <a:r>
              <a:rPr lang="en-GB" dirty="0" err="1"/>
              <a:t>d'avoir</a:t>
            </a:r>
            <a:r>
              <a:rPr lang="en-GB" dirty="0"/>
              <a:t> un impact </a:t>
            </a:r>
            <a:r>
              <a:rPr lang="en-GB" dirty="0" err="1"/>
              <a:t>négligeable</a:t>
            </a:r>
            <a:endParaRPr lang="en-GB" dirty="0"/>
          </a:p>
          <a:p>
            <a:r>
              <a:rPr lang="en-GB" dirty="0" err="1"/>
              <a:t>Boyau</a:t>
            </a:r>
            <a:r>
              <a:rPr lang="en-GB" dirty="0"/>
              <a:t> </a:t>
            </a:r>
            <a:r>
              <a:rPr lang="en-GB" dirty="0" err="1"/>
              <a:t>d'arrosage</a:t>
            </a:r>
            <a:r>
              <a:rPr lang="en-GB" dirty="0"/>
              <a:t> </a:t>
            </a:r>
            <a:r>
              <a:rPr lang="en-GB" dirty="0" err="1"/>
              <a:t>peut</a:t>
            </a:r>
            <a:r>
              <a:rPr lang="en-GB" dirty="0"/>
              <a:t> </a:t>
            </a:r>
            <a:r>
              <a:rPr lang="en-GB" dirty="0" err="1"/>
              <a:t>être</a:t>
            </a:r>
            <a:r>
              <a:rPr lang="en-GB" dirty="0"/>
              <a:t> </a:t>
            </a:r>
            <a:r>
              <a:rPr lang="en-GB" dirty="0" err="1"/>
              <a:t>ajusté</a:t>
            </a:r>
            <a:r>
              <a:rPr lang="en-GB" dirty="0"/>
              <a:t> </a:t>
            </a:r>
            <a:r>
              <a:rPr lang="en-GB" dirty="0" err="1"/>
              <a:t>afin</a:t>
            </a:r>
            <a:r>
              <a:rPr lang="en-GB" dirty="0"/>
              <a:t> de </a:t>
            </a:r>
            <a:r>
              <a:rPr lang="en-GB" dirty="0" err="1"/>
              <a:t>compenser</a:t>
            </a:r>
            <a:r>
              <a:rPr lang="en-GB" dirty="0"/>
              <a:t> au </a:t>
            </a:r>
            <a:r>
              <a:rPr lang="en-GB" dirty="0" err="1"/>
              <a:t>besoin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17FFE-EE49-A367-4BEE-71F889AF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87" r="20279" b="-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800E6-8916-BDDB-AD6F-D55232AD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9954A3-9DFD-4C44-94BA-B95130A3BA1C}" type="slidenum">
              <a:rPr lang="en-US" dirty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73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F59D-AB4A-5909-7CE7-2173621F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Aperçu du </a:t>
            </a:r>
            <a:r>
              <a:rPr lang="en-US" err="1"/>
              <a:t>système</a:t>
            </a:r>
            <a:r>
              <a:rPr lang="en-US"/>
              <a:t> </a:t>
            </a:r>
            <a:r>
              <a:rPr lang="en-US" err="1"/>
              <a:t>complet</a:t>
            </a:r>
          </a:p>
        </p:txBody>
      </p:sp>
      <p:pic>
        <p:nvPicPr>
          <p:cNvPr id="3" name="MATRICE 300 RTK v5_Ration169.mp4">
            <a:hlinkClick r:id="" action="ppaction://media"/>
            <a:extLst>
              <a:ext uri="{FF2B5EF4-FFF2-40B4-BE49-F238E27FC236}">
                <a16:creationId xmlns:a16="http://schemas.microsoft.com/office/drawing/2014/main" id="{8D6ABAC0-423A-D12B-02E6-360A2BFDB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7727A-68DE-E3C7-3EEC-7EE178FD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4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C1EE-A9B7-3CD7-3838-DA84B848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96643" cy="1320800"/>
          </a:xfrm>
        </p:spPr>
        <p:txBody>
          <a:bodyPr/>
          <a:lstStyle/>
          <a:p>
            <a:r>
              <a:rPr lang="fr-CA" dirty="0"/>
              <a:t>Éléments à valider pour l'implémentation finale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75394-D899-91E1-D449-922D6553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CA" dirty="0"/>
              <a:t>Les connecteurs propriétaires</a:t>
            </a:r>
            <a:endParaRPr lang="en-US" dirty="0"/>
          </a:p>
          <a:p>
            <a:r>
              <a:rPr lang="fr-CA" dirty="0"/>
              <a:t>L’alimentation du drone par déconnexion de la batterie du drone tout en gardant la communication</a:t>
            </a:r>
          </a:p>
          <a:p>
            <a:r>
              <a:rPr lang="fr-CA" dirty="0"/>
              <a:t>La déconnexion temporaire de l’alimentation</a:t>
            </a:r>
          </a:p>
          <a:p>
            <a:r>
              <a:rPr lang="fr-CA" dirty="0"/>
              <a:t>Le déplacement du centre de gravité du drone (par la batterie)</a:t>
            </a:r>
          </a:p>
          <a:p>
            <a:r>
              <a:rPr lang="fr-CA" dirty="0"/>
              <a:t>Le système d’attache au drone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70EF6-32E5-5F83-1398-999ADF32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5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E48F5-4648-B8A6-59F9-FFA8EF4E5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</a:blip>
          <a:srcRect l="17131" r="2020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EEA79-14B6-4AD8-9CF8-61701557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Mise </a:t>
            </a:r>
            <a:r>
              <a:rPr lang="fr-CA" dirty="0"/>
              <a:t>en</a:t>
            </a:r>
            <a:r>
              <a:rPr lang="en-US" dirty="0"/>
              <a:t> </a:t>
            </a:r>
            <a:r>
              <a:rPr lang="fr-CA" dirty="0"/>
              <a:t>contexte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A37C-41F7-43AD-8051-3A38D4960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Entreprise</a:t>
            </a:r>
            <a:r>
              <a:rPr lang="en-US">
                <a:solidFill>
                  <a:srgbClr val="FFFFFF"/>
                </a:solidFill>
              </a:rPr>
              <a:t> WINDO </a:t>
            </a:r>
            <a:r>
              <a:rPr lang="en-US" err="1">
                <a:solidFill>
                  <a:srgbClr val="FFFFFF"/>
                </a:solidFill>
              </a:rPr>
              <a:t>fondée</a:t>
            </a:r>
            <a:r>
              <a:rPr lang="en-US">
                <a:solidFill>
                  <a:srgbClr val="FFFFFF"/>
                </a:solidFill>
              </a:rPr>
              <a:t> par </a:t>
            </a:r>
            <a:r>
              <a:rPr lang="fr-CA">
                <a:solidFill>
                  <a:srgbClr val="FFFFFF"/>
                </a:solidFill>
              </a:rPr>
              <a:t>Sébastien </a:t>
            </a:r>
            <a:r>
              <a:rPr lang="fr-CA" err="1">
                <a:solidFill>
                  <a:srgbClr val="FFFFFF"/>
                </a:solidFill>
              </a:rPr>
              <a:t>Méthot</a:t>
            </a:r>
            <a:r>
              <a:rPr lang="fr-CA">
                <a:solidFill>
                  <a:srgbClr val="FFFFFF"/>
                </a:solidFill>
              </a:rPr>
              <a:t>-Thibault et Émile Normand</a:t>
            </a:r>
          </a:p>
          <a:p>
            <a:r>
              <a:rPr lang="fr-CA">
                <a:solidFill>
                  <a:srgbClr val="FFFFFF"/>
                </a:solidFill>
              </a:rPr>
              <a:t>Spécialisée dans le lavage de fenêtres en hauteur</a:t>
            </a:r>
          </a:p>
          <a:p>
            <a:r>
              <a:rPr lang="en-US" err="1">
                <a:solidFill>
                  <a:srgbClr val="FFFFFF"/>
                </a:solidFill>
              </a:rPr>
              <a:t>Désire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utiliser</a:t>
            </a:r>
            <a:r>
              <a:rPr lang="en-US">
                <a:solidFill>
                  <a:srgbClr val="FFFFFF"/>
                </a:solidFill>
              </a:rPr>
              <a:t> un </a:t>
            </a:r>
            <a:r>
              <a:rPr lang="en-US" err="1">
                <a:solidFill>
                  <a:srgbClr val="FFFFFF"/>
                </a:solidFill>
              </a:rPr>
              <a:t>système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d’alimentation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continu</a:t>
            </a:r>
            <a:r>
              <a:rPr lang="en-US">
                <a:solidFill>
                  <a:srgbClr val="FFFFFF"/>
                </a:solidFill>
              </a:rPr>
              <a:t> pour alimenter le drone DJI Matrice 300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2CAF-8229-C951-378D-C51CDFBB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9954A3-9DFD-4C44-94BA-B95130A3BA1C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172E-E824-940B-062E-62ADE30C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GB" dirty="0"/>
              <a:t>Conclusion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4F5E3-B36A-C5C3-D685-71F5937C9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700" dirty="0"/>
              <a:t>État du </a:t>
            </a:r>
            <a:r>
              <a:rPr lang="en-GB" sz="1700" dirty="0" err="1"/>
              <a:t>projet</a:t>
            </a:r>
            <a:r>
              <a:rPr lang="en-GB" sz="1700" dirty="0"/>
              <a:t>:</a:t>
            </a:r>
          </a:p>
          <a:p>
            <a:pPr>
              <a:lnSpc>
                <a:spcPct val="90000"/>
              </a:lnSpc>
            </a:pPr>
            <a:r>
              <a:rPr lang="en-GB" sz="1700" dirty="0"/>
              <a:t>Conception du </a:t>
            </a:r>
            <a:r>
              <a:rPr lang="en-GB" sz="1700" dirty="0" err="1"/>
              <a:t>système</a:t>
            </a:r>
            <a:r>
              <a:rPr lang="en-GB" sz="1700" dirty="0"/>
              <a:t> </a:t>
            </a:r>
            <a:r>
              <a:rPr lang="en-GB" sz="1700" dirty="0" err="1"/>
              <a:t>complétée</a:t>
            </a:r>
            <a:endParaRPr lang="en-GB" sz="1700" dirty="0"/>
          </a:p>
          <a:p>
            <a:pPr>
              <a:lnSpc>
                <a:spcPct val="90000"/>
              </a:lnSpc>
            </a:pPr>
            <a:r>
              <a:rPr lang="en-GB" sz="1700" dirty="0"/>
              <a:t>Validation du </a:t>
            </a:r>
            <a:r>
              <a:rPr lang="en-GB" sz="1700" dirty="0" err="1"/>
              <a:t>système</a:t>
            </a:r>
            <a:r>
              <a:rPr lang="en-GB" sz="1700" dirty="0"/>
              <a:t> à </a:t>
            </a:r>
            <a:r>
              <a:rPr lang="en-GB" sz="1700" dirty="0" err="1"/>
              <a:t>compléter</a:t>
            </a:r>
            <a:endParaRPr lang="en-GB" sz="1700" dirty="0"/>
          </a:p>
          <a:p>
            <a:pPr>
              <a:lnSpc>
                <a:spcPct val="90000"/>
              </a:lnSpc>
            </a:pPr>
            <a:endParaRPr lang="en-GB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700" dirty="0"/>
              <a:t>Observations:</a:t>
            </a:r>
          </a:p>
          <a:p>
            <a:pPr>
              <a:lnSpc>
                <a:spcPct val="90000"/>
              </a:lnSpc>
            </a:pPr>
            <a:r>
              <a:rPr lang="en-GB" sz="1700" dirty="0" err="1"/>
              <a:t>Peu</a:t>
            </a:r>
            <a:r>
              <a:rPr lang="en-GB" sz="1700" dirty="0"/>
              <a:t> de documentation sur les </a:t>
            </a:r>
            <a:r>
              <a:rPr lang="en-GB" sz="1700" dirty="0" err="1"/>
              <a:t>systèmes</a:t>
            </a:r>
            <a:r>
              <a:rPr lang="en-GB" sz="1700" dirty="0"/>
              <a:t> </a:t>
            </a:r>
            <a:r>
              <a:rPr lang="en-GB" sz="1700" dirty="0" err="1"/>
              <a:t>existants</a:t>
            </a:r>
            <a:endParaRPr lang="en-GB" sz="1700" dirty="0"/>
          </a:p>
          <a:p>
            <a:pPr>
              <a:lnSpc>
                <a:spcPct val="90000"/>
              </a:lnSpc>
            </a:pPr>
            <a:endParaRPr lang="en-GB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E6F32-A277-5FF3-22C5-4F6AB3BD4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9" r="24270" b="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00C93-9970-7DF5-81B3-D74E64E7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3774CB80-9318-575D-84CA-71021CCDF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120" y="474769"/>
            <a:ext cx="7449636" cy="58953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ED2C0-7494-CE9B-D4A6-581E6B41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9954A3-9DFD-4C44-94BA-B95130A3BA1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9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92648-A580-4C64-B2B6-70BFC9FE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 err="1"/>
              <a:t>Requis</a:t>
            </a:r>
            <a:r>
              <a:rPr lang="en-US" dirty="0"/>
              <a:t> du </a:t>
            </a:r>
            <a:r>
              <a:rPr lang="en-US" dirty="0" err="1"/>
              <a:t>système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DC55-83EB-4D3B-B403-DC0ADDCEF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 err="1"/>
              <a:t>Permet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distance </a:t>
            </a:r>
            <a:r>
              <a:rPr lang="en-US" dirty="0" err="1"/>
              <a:t>d’opération</a:t>
            </a:r>
            <a:r>
              <a:rPr lang="en-US" dirty="0"/>
              <a:t> de 100m</a:t>
            </a:r>
            <a:r>
              <a:rPr lang="en-US"/>
              <a:t> de la borne </a:t>
            </a:r>
            <a:r>
              <a:rPr lang="en-US" err="1"/>
              <a:t>d'alimentation</a:t>
            </a:r>
            <a:r>
              <a:rPr lang="en-US"/>
              <a:t> au sol</a:t>
            </a:r>
            <a:endParaRPr lang="en-US" dirty="0"/>
          </a:p>
          <a:p>
            <a:r>
              <a:rPr lang="en-US"/>
              <a:t>Doit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alimenté</a:t>
            </a:r>
            <a:r>
              <a:rPr lang="en-US" dirty="0"/>
              <a:t> par les batteries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 de </a:t>
            </a:r>
            <a:r>
              <a:rPr lang="en-US" dirty="0" err="1"/>
              <a:t>perte</a:t>
            </a:r>
            <a:r>
              <a:rPr lang="en-US" dirty="0"/>
              <a:t> </a:t>
            </a:r>
            <a:r>
              <a:rPr lang="en-US" dirty="0" err="1"/>
              <a:t>d’alimentation</a:t>
            </a:r>
            <a:r>
              <a:rPr lang="en-US" dirty="0"/>
              <a:t> du </a:t>
            </a:r>
            <a:r>
              <a:rPr lang="en-US" dirty="0" err="1"/>
              <a:t>système</a:t>
            </a:r>
            <a:endParaRPr lang="en-US" dirty="0"/>
          </a:p>
          <a:p>
            <a:r>
              <a:rPr lang="en-US" dirty="0" err="1"/>
              <a:t>Ajout</a:t>
            </a:r>
            <a:r>
              <a:rPr lang="en-US" dirty="0"/>
              <a:t> de </a:t>
            </a:r>
            <a:r>
              <a:rPr lang="en-US" dirty="0" err="1"/>
              <a:t>poids</a:t>
            </a:r>
            <a:r>
              <a:rPr lang="en-US" dirty="0"/>
              <a:t> au drone le plus </a:t>
            </a:r>
            <a:r>
              <a:rPr lang="en-US" dirty="0" err="1"/>
              <a:t>léger</a:t>
            </a:r>
            <a:r>
              <a:rPr lang="en-US" dirty="0"/>
              <a:t> possible</a:t>
            </a:r>
          </a:p>
          <a:p>
            <a:r>
              <a:rPr lang="en-US" dirty="0" err="1"/>
              <a:t>Coût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</a:t>
            </a:r>
            <a:r>
              <a:rPr lang="en-US" dirty="0" err="1"/>
              <a:t>élevé</a:t>
            </a:r>
            <a:r>
              <a:rPr lang="en-US" dirty="0"/>
              <a:t> que les </a:t>
            </a:r>
            <a:r>
              <a:rPr lang="en-US" err="1"/>
              <a:t>systèmes</a:t>
            </a:r>
            <a:r>
              <a:rPr lang="en-US"/>
              <a:t> </a:t>
            </a:r>
            <a:r>
              <a:rPr lang="en-US" dirty="0" err="1"/>
              <a:t>disponibles</a:t>
            </a:r>
            <a:r>
              <a:rPr lang="en-US" dirty="0"/>
              <a:t> sur le </a:t>
            </a:r>
            <a:r>
              <a:rPr lang="en-US" dirty="0" err="1"/>
              <a:t>marché</a:t>
            </a:r>
            <a:endParaRPr lang="en-US"/>
          </a:p>
          <a:p>
            <a:r>
              <a:rPr lang="en-US"/>
              <a:t>Doit </a:t>
            </a:r>
            <a:r>
              <a:rPr lang="en-US" err="1"/>
              <a:t>être</a:t>
            </a:r>
            <a:r>
              <a:rPr lang="en-US"/>
              <a:t> </a:t>
            </a:r>
            <a:r>
              <a:rPr lang="en-US" err="1"/>
              <a:t>alimenté</a:t>
            </a:r>
            <a:r>
              <a:rPr lang="en-US"/>
              <a:t> sur le </a:t>
            </a:r>
            <a:r>
              <a:rPr lang="en-US" err="1"/>
              <a:t>réseau</a:t>
            </a:r>
            <a:r>
              <a:rPr lang="en-US"/>
              <a:t> </a:t>
            </a:r>
            <a:r>
              <a:rPr lang="en-US" err="1"/>
              <a:t>électrique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batteries avec </a:t>
            </a:r>
            <a:r>
              <a:rPr lang="en-US" err="1"/>
              <a:t>onduleur</a:t>
            </a:r>
            <a:r>
              <a:rPr lang="en-US"/>
              <a:t> (Tension </a:t>
            </a:r>
            <a:r>
              <a:rPr lang="en-US" err="1"/>
              <a:t>d'entrée</a:t>
            </a:r>
            <a:r>
              <a:rPr lang="en-US"/>
              <a:t> 120 à 240 VAC)</a:t>
            </a:r>
            <a:endParaRPr lang="en-US" dirty="0"/>
          </a:p>
        </p:txBody>
      </p:sp>
      <p:pic>
        <p:nvPicPr>
          <p:cNvPr id="4" name="Picture 4" descr="A drone with lights attached to a tool box&#10;&#10;Description automatically generated">
            <a:extLst>
              <a:ext uri="{FF2B5EF4-FFF2-40B4-BE49-F238E27FC236}">
                <a16:creationId xmlns:a16="http://schemas.microsoft.com/office/drawing/2014/main" id="{B84B8E5C-DB4A-6E65-514A-89B01DC0E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" r="1940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0A39B-DD1F-4458-C1A3-DBFAF40D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9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4A15-BF3E-FE73-4F07-16673562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err="1"/>
              <a:t>Schéma</a:t>
            </a:r>
            <a:r>
              <a:rPr lang="en-US"/>
              <a:t> </a:t>
            </a:r>
            <a:r>
              <a:rPr lang="en-US" err="1"/>
              <a:t>fonctionnel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2B4DB7-550C-8305-088A-8062C4B8A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Borne </a:t>
            </a:r>
            <a:r>
              <a:rPr lang="en-US" dirty="0" err="1"/>
              <a:t>d'alimentation</a:t>
            </a:r>
            <a:r>
              <a:rPr lang="en-US" dirty="0"/>
              <a:t> au sol</a:t>
            </a:r>
          </a:p>
          <a:p>
            <a:r>
              <a:rPr lang="en-US" dirty="0" err="1"/>
              <a:t>Câble</a:t>
            </a:r>
            <a:r>
              <a:rPr lang="en-US" dirty="0"/>
              <a:t> </a:t>
            </a:r>
            <a:r>
              <a:rPr lang="en-US" dirty="0" err="1"/>
              <a:t>d'attache</a:t>
            </a:r>
            <a:r>
              <a:rPr lang="en-US" dirty="0"/>
              <a:t> au drone (100m)</a:t>
            </a:r>
          </a:p>
          <a:p>
            <a:r>
              <a:rPr lang="en-US" dirty="0"/>
              <a:t>Contrôle </a:t>
            </a:r>
            <a:r>
              <a:rPr lang="en-US" dirty="0" err="1"/>
              <a:t>d'alimentation</a:t>
            </a:r>
            <a:r>
              <a:rPr lang="en-US" dirty="0"/>
              <a:t> (Station </a:t>
            </a:r>
            <a:r>
              <a:rPr lang="en-US" dirty="0" err="1"/>
              <a:t>d'alimentation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batteries)</a:t>
            </a:r>
          </a:p>
          <a:p>
            <a:endParaRPr lang="en-US"/>
          </a:p>
          <a:p>
            <a:r>
              <a:rPr lang="en-US" dirty="0"/>
              <a:t>Alimentation </a:t>
            </a:r>
            <a:r>
              <a:rPr lang="en-US" dirty="0" err="1"/>
              <a:t>primaire</a:t>
            </a:r>
            <a:r>
              <a:rPr lang="en-US" dirty="0"/>
              <a:t> : 120 à 240 VAC</a:t>
            </a:r>
          </a:p>
          <a:p>
            <a:r>
              <a:rPr lang="en-US" dirty="0"/>
              <a:t>Conversion à 50 VDC pour </a:t>
            </a:r>
            <a:r>
              <a:rPr lang="en-US" dirty="0" err="1"/>
              <a:t>l'alimentation</a:t>
            </a:r>
            <a:r>
              <a:rPr lang="en-US" dirty="0"/>
              <a:t> du drone</a:t>
            </a:r>
          </a:p>
        </p:txBody>
      </p:sp>
      <p:pic>
        <p:nvPicPr>
          <p:cNvPr id="5" name="Picture 5" descr="A drone with a camera&#10;&#10;Description automatically generated">
            <a:extLst>
              <a:ext uri="{FF2B5EF4-FFF2-40B4-BE49-F238E27FC236}">
                <a16:creationId xmlns:a16="http://schemas.microsoft.com/office/drawing/2014/main" id="{A9DF20E6-B0C8-AE32-5D47-1FCB8F6BD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FFE0A-2623-9614-27FB-A30860DB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9954A3-9DFD-4C44-94BA-B95130A3BA1C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1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D7ED-52F5-9FDD-73AC-F2E3A05D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Évaluation</a:t>
            </a:r>
            <a:r>
              <a:rPr lang="en-US"/>
              <a:t> des </a:t>
            </a:r>
            <a:r>
              <a:rPr lang="en-US" err="1"/>
              <a:t>différentes</a:t>
            </a:r>
            <a:r>
              <a:rPr lang="en-US"/>
              <a:t>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4F818-8AF8-E55B-B43E-9A693E7FE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Alimentation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continu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entièrement</a:t>
            </a:r>
            <a:r>
              <a:rPr lang="en-US">
                <a:ea typeface="+mn-lt"/>
                <a:cs typeface="+mn-lt"/>
              </a:rPr>
              <a:t> à </a:t>
            </a:r>
            <a:r>
              <a:rPr lang="en-US" err="1">
                <a:ea typeface="+mn-lt"/>
                <a:cs typeface="+mn-lt"/>
              </a:rPr>
              <a:t>partir</a:t>
            </a:r>
            <a:r>
              <a:rPr lang="en-US">
                <a:ea typeface="+mn-lt"/>
                <a:cs typeface="+mn-lt"/>
              </a:rPr>
              <a:t> du sol</a:t>
            </a:r>
          </a:p>
          <a:p>
            <a:pPr lvl="1"/>
            <a:r>
              <a:rPr lang="en-US" err="1">
                <a:ea typeface="+mn-lt"/>
                <a:cs typeface="+mn-lt"/>
              </a:rPr>
              <a:t>Demande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courant trop </a:t>
            </a:r>
            <a:r>
              <a:rPr lang="en-US" err="1">
                <a:ea typeface="+mn-lt"/>
                <a:cs typeface="+mn-lt"/>
              </a:rPr>
              <a:t>élevée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Tension </a:t>
            </a:r>
            <a:r>
              <a:rPr lang="en-US" err="1">
                <a:ea typeface="+mn-lt"/>
                <a:cs typeface="+mn-lt"/>
              </a:rPr>
              <a:t>fournie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devrait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tenir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compte</a:t>
            </a:r>
            <a:r>
              <a:rPr lang="en-US">
                <a:ea typeface="+mn-lt"/>
                <a:cs typeface="+mn-lt"/>
              </a:rPr>
              <a:t> les </a:t>
            </a:r>
            <a:r>
              <a:rPr lang="en-US" err="1">
                <a:ea typeface="+mn-lt"/>
                <a:cs typeface="+mn-lt"/>
              </a:rPr>
              <a:t>pertes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ohmiques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err="1">
                <a:ea typeface="+mn-lt"/>
                <a:cs typeface="+mn-lt"/>
              </a:rPr>
              <a:t>Faible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efficacitée</a:t>
            </a:r>
            <a:r>
              <a:rPr lang="en-US">
                <a:ea typeface="+mn-lt"/>
                <a:cs typeface="+mn-lt"/>
              </a:rPr>
              <a:t> du </a:t>
            </a:r>
            <a:r>
              <a:rPr lang="en-US" err="1">
                <a:ea typeface="+mn-lt"/>
                <a:cs typeface="+mn-lt"/>
              </a:rPr>
              <a:t>transfert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d'énergie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Alimentation AC au sol et </a:t>
            </a:r>
            <a:r>
              <a:rPr lang="en-US" err="1">
                <a:ea typeface="+mn-lt"/>
                <a:cs typeface="+mn-lt"/>
              </a:rPr>
              <a:t>convertisseur</a:t>
            </a:r>
            <a:r>
              <a:rPr lang="en-US">
                <a:ea typeface="+mn-lt"/>
                <a:cs typeface="+mn-lt"/>
              </a:rPr>
              <a:t> AC/DC sur le drone </a:t>
            </a:r>
          </a:p>
          <a:p>
            <a:pPr lvl="1"/>
            <a:r>
              <a:rPr lang="en-US" err="1"/>
              <a:t>Poids</a:t>
            </a:r>
            <a:r>
              <a:rPr lang="en-US"/>
              <a:t> </a:t>
            </a:r>
            <a:r>
              <a:rPr lang="en-US" err="1"/>
              <a:t>ajouté</a:t>
            </a:r>
            <a:r>
              <a:rPr lang="en-US"/>
              <a:t> au drone trop </a:t>
            </a:r>
            <a:r>
              <a:rPr lang="en-US" err="1"/>
              <a:t>élevé</a:t>
            </a:r>
            <a:endParaRPr lang="en-US"/>
          </a:p>
          <a:p>
            <a:pPr lvl="1"/>
            <a:r>
              <a:rPr lang="en-US" err="1"/>
              <a:t>Câble</a:t>
            </a:r>
            <a:r>
              <a:rPr lang="en-US"/>
              <a:t> </a:t>
            </a:r>
            <a:r>
              <a:rPr lang="en-US" err="1"/>
              <a:t>requiert</a:t>
            </a:r>
            <a:r>
              <a:rPr lang="en-US"/>
              <a:t> un </a:t>
            </a:r>
            <a:r>
              <a:rPr lang="en-US" err="1"/>
              <a:t>calibre</a:t>
            </a:r>
            <a:r>
              <a:rPr lang="en-US"/>
              <a:t> AWG 12 </a:t>
            </a:r>
            <a:r>
              <a:rPr lang="en-US" err="1"/>
              <a:t>ou</a:t>
            </a:r>
            <a:r>
              <a:rPr lang="en-US"/>
              <a:t> 14 qui </a:t>
            </a:r>
            <a:r>
              <a:rPr lang="en-US" err="1"/>
              <a:t>ajoute</a:t>
            </a:r>
            <a:r>
              <a:rPr lang="en-US"/>
              <a:t> beaucoup de </a:t>
            </a:r>
            <a:r>
              <a:rPr lang="en-US" err="1"/>
              <a:t>poids</a:t>
            </a:r>
            <a:endParaRPr lang="en-US"/>
          </a:p>
          <a:p>
            <a:pPr lvl="1"/>
            <a:r>
              <a:rPr lang="en-US" err="1"/>
              <a:t>Densité</a:t>
            </a:r>
            <a:r>
              <a:rPr lang="en-US"/>
              <a:t> de puissance faible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E962F-EA19-E3DF-0F16-1043FB71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8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EF76-B590-4541-9611-C001908F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err="1"/>
              <a:t>Systèmes</a:t>
            </a:r>
            <a:r>
              <a:rPr lang="en-US" sz="2800"/>
              <a:t> </a:t>
            </a:r>
            <a:r>
              <a:rPr lang="en-US" sz="2800" err="1"/>
              <a:t>d’alimentation</a:t>
            </a:r>
            <a:r>
              <a:rPr lang="en-US" sz="2800"/>
              <a:t> </a:t>
            </a:r>
            <a:r>
              <a:rPr lang="en-US" sz="2800" err="1"/>
              <a:t>existants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97B7-7DFC-4ED9-A91B-342A1617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Coût</a:t>
            </a:r>
            <a:r>
              <a:rPr lang="en-US" dirty="0"/>
              <a:t> </a:t>
            </a:r>
            <a:r>
              <a:rPr lang="en-US" dirty="0" err="1"/>
              <a:t>typique</a:t>
            </a:r>
            <a:r>
              <a:rPr lang="en-US" dirty="0"/>
              <a:t> entre 10,000$ et 25,000$</a:t>
            </a:r>
          </a:p>
          <a:p>
            <a:r>
              <a:rPr lang="en-US"/>
              <a:t>Très</a:t>
            </a:r>
            <a:r>
              <a:rPr lang="en-US" dirty="0"/>
              <a:t> </a:t>
            </a:r>
            <a:r>
              <a:rPr lang="en-US" dirty="0" err="1"/>
              <a:t>peu</a:t>
            </a:r>
            <a:r>
              <a:rPr lang="en-US" dirty="0"/>
              <a:t> de documentation technique</a:t>
            </a:r>
          </a:p>
          <a:p>
            <a:r>
              <a:rPr lang="en-US" dirty="0" err="1"/>
              <a:t>Convertisseur</a:t>
            </a:r>
            <a:r>
              <a:rPr lang="en-US" dirty="0"/>
              <a:t> DC/DC 400VDC à 50VDC </a:t>
            </a:r>
            <a:r>
              <a:rPr lang="en-US" dirty="0" err="1"/>
              <a:t>commun</a:t>
            </a:r>
            <a:r>
              <a:rPr lang="en-US" dirty="0"/>
              <a:t> à la </a:t>
            </a:r>
            <a:r>
              <a:rPr lang="en-US" dirty="0" err="1"/>
              <a:t>majorité</a:t>
            </a:r>
            <a:r>
              <a:rPr lang="en-US" dirty="0"/>
              <a:t> des </a:t>
            </a:r>
            <a:r>
              <a:rPr lang="en-US" err="1"/>
              <a:t>systèmes</a:t>
            </a:r>
          </a:p>
          <a:p>
            <a:r>
              <a:rPr lang="en-US" err="1"/>
              <a:t>Exemple</a:t>
            </a:r>
            <a:r>
              <a:rPr lang="en-US"/>
              <a:t> de </a:t>
            </a:r>
            <a:r>
              <a:rPr lang="en-US" err="1"/>
              <a:t>système</a:t>
            </a:r>
            <a:r>
              <a:rPr lang="en-US"/>
              <a:t> </a:t>
            </a:r>
            <a:r>
              <a:rPr lang="en-US" err="1"/>
              <a:t>clé</a:t>
            </a:r>
            <a:r>
              <a:rPr lang="en-US"/>
              <a:t>-</a:t>
            </a:r>
            <a:r>
              <a:rPr lang="en-US" err="1"/>
              <a:t>en</a:t>
            </a:r>
            <a:r>
              <a:rPr lang="en-US"/>
              <a:t>-main : Blue </a:t>
            </a:r>
            <a:r>
              <a:rPr lang="en-US">
                <a:ea typeface="+mn-lt"/>
                <a:cs typeface="+mn-lt"/>
              </a:rPr>
              <a:t>Vigil RS1000 Power Tether System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E8176-3DAF-474B-B2EC-85294F733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97" r="313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F7682-10EF-D341-D91D-D6167651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9954A3-9DFD-4C44-94BA-B95130A3BA1C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1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5AA6-DBCE-4E35-2815-15C03264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Transport </a:t>
            </a:r>
            <a:r>
              <a:rPr lang="en-GB" err="1"/>
              <a:t>d'énergie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05B05-9D99-3E57-E660-ED71D921C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Augmentation de la tension à 400 VDC</a:t>
            </a:r>
          </a:p>
          <a:p>
            <a:pPr lvl="1"/>
            <a:r>
              <a:rPr lang="en-GB" err="1"/>
              <a:t>Permet</a:t>
            </a:r>
            <a:r>
              <a:rPr lang="en-GB"/>
              <a:t> </a:t>
            </a:r>
            <a:r>
              <a:rPr lang="en-GB" err="1"/>
              <a:t>l'utilisation</a:t>
            </a:r>
            <a:r>
              <a:rPr lang="en-GB"/>
              <a:t> d'un </a:t>
            </a:r>
            <a:r>
              <a:rPr lang="en-GB" err="1"/>
              <a:t>câble</a:t>
            </a:r>
            <a:r>
              <a:rPr lang="en-GB"/>
              <a:t> de plus petit calibre </a:t>
            </a:r>
            <a:r>
              <a:rPr lang="en-GB" err="1"/>
              <a:t>afin</a:t>
            </a:r>
            <a:r>
              <a:rPr lang="en-GB"/>
              <a:t> de </a:t>
            </a:r>
            <a:r>
              <a:rPr lang="en-GB" err="1"/>
              <a:t>réduire</a:t>
            </a:r>
            <a:r>
              <a:rPr lang="en-GB"/>
              <a:t> le </a:t>
            </a:r>
            <a:r>
              <a:rPr lang="en-GB" err="1"/>
              <a:t>poids</a:t>
            </a:r>
          </a:p>
          <a:p>
            <a:pPr lvl="1"/>
            <a:r>
              <a:rPr lang="en-GB"/>
              <a:t>Un plus petit courant </a:t>
            </a:r>
            <a:r>
              <a:rPr lang="en-GB" err="1"/>
              <a:t>réduit</a:t>
            </a:r>
            <a:r>
              <a:rPr lang="en-GB"/>
              <a:t> les </a:t>
            </a:r>
            <a:r>
              <a:rPr lang="en-GB" err="1"/>
              <a:t>pertes</a:t>
            </a:r>
            <a:r>
              <a:rPr lang="en-GB"/>
              <a:t> de puissance sur le long du </a:t>
            </a:r>
            <a:r>
              <a:rPr lang="en-GB" err="1"/>
              <a:t>câble</a:t>
            </a:r>
          </a:p>
          <a:p>
            <a:endParaRPr lang="en-GB"/>
          </a:p>
          <a:p>
            <a:r>
              <a:rPr lang="en-GB"/>
              <a:t>Conversion 400 VDC à 50 VDC sur le drone</a:t>
            </a:r>
          </a:p>
          <a:p>
            <a:pPr lvl="1"/>
            <a:r>
              <a:rPr lang="en-GB"/>
              <a:t>Modules «BCM» </a:t>
            </a:r>
            <a:r>
              <a:rPr lang="en-GB" err="1"/>
              <a:t>existants</a:t>
            </a:r>
            <a:r>
              <a:rPr lang="en-GB"/>
              <a:t> </a:t>
            </a:r>
            <a:r>
              <a:rPr lang="en-GB" err="1"/>
              <a:t>permettent</a:t>
            </a:r>
            <a:r>
              <a:rPr lang="en-GB"/>
              <a:t> </a:t>
            </a:r>
            <a:r>
              <a:rPr lang="en-GB" err="1"/>
              <a:t>une</a:t>
            </a:r>
            <a:r>
              <a:rPr lang="en-GB"/>
              <a:t> très bonne </a:t>
            </a:r>
            <a:r>
              <a:rPr lang="en-GB" err="1"/>
              <a:t>densité</a:t>
            </a:r>
            <a:r>
              <a:rPr lang="en-GB"/>
              <a:t> de puissance</a:t>
            </a:r>
          </a:p>
          <a:p>
            <a:pPr lvl="1"/>
            <a:r>
              <a:rPr lang="en-GB" err="1"/>
              <a:t>Fourni</a:t>
            </a:r>
            <a:r>
              <a:rPr lang="en-GB"/>
              <a:t> </a:t>
            </a:r>
            <a:r>
              <a:rPr lang="en-GB" err="1"/>
              <a:t>une</a:t>
            </a:r>
            <a:r>
              <a:rPr lang="en-GB"/>
              <a:t> alimentation stable au drone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108BC-9FC1-08EA-6037-64A2B8C3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2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751E28-1A7B-1763-287C-6608A7D4C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9069570" cy="10963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 err="1"/>
              <a:t>Diagramme</a:t>
            </a:r>
            <a:r>
              <a:rPr lang="en-US" sz="4800" dirty="0"/>
              <a:t> du </a:t>
            </a:r>
            <a:r>
              <a:rPr lang="en-US" sz="4800" dirty="0" err="1"/>
              <a:t>système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latin typeface="+mj-lt"/>
                <a:ea typeface="+mj-ea"/>
                <a:cs typeface="+mj-cs"/>
              </a:rPr>
              <a:t>conçu</a:t>
            </a:r>
            <a:endParaRPr lang="en-US" sz="4800" kern="1200" dirty="0">
              <a:latin typeface="+mj-lt"/>
            </a:endParaRPr>
          </a:p>
        </p:txBody>
      </p:sp>
      <p:pic>
        <p:nvPicPr>
          <p:cNvPr id="4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8B4AEEDD-7962-1C2D-C658-96AD1C1C1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651" y="934222"/>
            <a:ext cx="8354925" cy="34478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98E9B-76CF-BE70-7FC3-0D06DDDA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023" y="6352651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19954A3-9DFD-4C44-94BA-B95130A3BA1C}" type="slidenum">
              <a:rPr lang="en-US" dirty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9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ciennes clés de caisse enregistreuse">
            <a:extLst>
              <a:ext uri="{FF2B5EF4-FFF2-40B4-BE49-F238E27FC236}">
                <a16:creationId xmlns:a16="http://schemas.microsoft.com/office/drawing/2014/main" id="{4FAF9370-EE8B-9D32-332C-9E70E166D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0" r="1327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8628D-0968-3121-1983-DE9B517B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GB" dirty="0" err="1"/>
              <a:t>Rôle</a:t>
            </a:r>
            <a:r>
              <a:rPr lang="en-GB" dirty="0"/>
              <a:t> des </a:t>
            </a:r>
            <a:r>
              <a:rPr lang="en-GB" dirty="0" err="1"/>
              <a:t>composantes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30274-62FF-A9F6-8E0F-60CC918AD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700" dirty="0"/>
              <a:t>Alimentation AC/DC</a:t>
            </a:r>
          </a:p>
          <a:p>
            <a:pPr lvl="1">
              <a:lnSpc>
                <a:spcPct val="90000"/>
              </a:lnSpc>
            </a:pPr>
            <a:r>
              <a:rPr lang="en-GB" sz="1700" dirty="0"/>
              <a:t>120-240VAC à 400VDC</a:t>
            </a:r>
          </a:p>
          <a:p>
            <a:pPr>
              <a:lnSpc>
                <a:spcPct val="90000"/>
              </a:lnSpc>
            </a:pPr>
            <a:r>
              <a:rPr lang="en-GB" sz="1700" dirty="0"/>
              <a:t>Alimentation DC/DC</a:t>
            </a:r>
          </a:p>
          <a:p>
            <a:pPr lvl="1">
              <a:lnSpc>
                <a:spcPct val="90000"/>
              </a:lnSpc>
            </a:pPr>
            <a:r>
              <a:rPr lang="en-GB" sz="1700" dirty="0"/>
              <a:t>400VDC à 50VDC</a:t>
            </a:r>
          </a:p>
          <a:p>
            <a:pPr>
              <a:lnSpc>
                <a:spcPct val="90000"/>
              </a:lnSpc>
            </a:pPr>
            <a:r>
              <a:rPr lang="en-GB" sz="1700" dirty="0"/>
              <a:t>Circuit de bascule </a:t>
            </a:r>
            <a:r>
              <a:rPr lang="en-GB" sz="1700" dirty="0" err="1"/>
              <a:t>d'alimentation</a:t>
            </a:r>
            <a:endParaRPr lang="en-GB" sz="1700" dirty="0"/>
          </a:p>
          <a:p>
            <a:pPr lvl="1">
              <a:lnSpc>
                <a:spcPct val="90000"/>
              </a:lnSpc>
            </a:pPr>
            <a:r>
              <a:rPr lang="en-GB" sz="1700" dirty="0" err="1"/>
              <a:t>Contrôle</a:t>
            </a:r>
            <a:r>
              <a:rPr lang="en-GB" sz="1700" dirty="0"/>
              <a:t> la source </a:t>
            </a:r>
            <a:r>
              <a:rPr lang="en-GB" sz="1700" dirty="0" err="1"/>
              <a:t>d'alimentation</a:t>
            </a:r>
            <a:r>
              <a:rPr lang="en-GB" sz="1700" dirty="0"/>
              <a:t> du drone et bascule à la batterie </a:t>
            </a:r>
            <a:r>
              <a:rPr lang="en-GB" sz="1700" dirty="0" err="1"/>
              <a:t>en</a:t>
            </a:r>
            <a:r>
              <a:rPr lang="en-GB" sz="1700" dirty="0"/>
              <a:t> </a:t>
            </a:r>
            <a:r>
              <a:rPr lang="en-GB" sz="1700" dirty="0" err="1"/>
              <a:t>cas</a:t>
            </a:r>
            <a:r>
              <a:rPr lang="en-GB" sz="1700" dirty="0"/>
              <a:t> de </a:t>
            </a:r>
            <a:r>
              <a:rPr lang="en-GB" sz="1700" dirty="0" err="1"/>
              <a:t>perte</a:t>
            </a:r>
            <a:r>
              <a:rPr lang="en-GB" sz="1700" dirty="0"/>
              <a:t> </a:t>
            </a:r>
            <a:r>
              <a:rPr lang="en-GB" sz="1700" dirty="0" err="1"/>
              <a:t>d'alimentation</a:t>
            </a:r>
            <a:r>
              <a:rPr lang="en-GB" sz="1700" dirty="0"/>
              <a:t> du </a:t>
            </a:r>
            <a:r>
              <a:rPr lang="en-GB" sz="1700" dirty="0" err="1"/>
              <a:t>système</a:t>
            </a:r>
            <a:endParaRPr lang="en-GB" sz="1700" dirty="0"/>
          </a:p>
          <a:p>
            <a:pPr>
              <a:lnSpc>
                <a:spcPct val="90000"/>
              </a:lnSpc>
            </a:pPr>
            <a:r>
              <a:rPr lang="en-GB" sz="1700" dirty="0" err="1"/>
              <a:t>Câble</a:t>
            </a:r>
            <a:endParaRPr lang="en-GB" sz="1700" dirty="0"/>
          </a:p>
          <a:p>
            <a:pPr lvl="1">
              <a:lnSpc>
                <a:spcPct val="90000"/>
              </a:lnSpc>
            </a:pPr>
            <a:r>
              <a:rPr lang="en-GB" sz="1700" dirty="0" err="1"/>
              <a:t>Achemine</a:t>
            </a:r>
            <a:r>
              <a:rPr lang="en-GB" sz="1700" dirty="0"/>
              <a:t> </a:t>
            </a:r>
            <a:r>
              <a:rPr lang="en-GB" sz="1700" dirty="0" err="1"/>
              <a:t>l'alimentation</a:t>
            </a:r>
            <a:r>
              <a:rPr lang="en-GB" sz="1700" dirty="0"/>
              <a:t> au drone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BE668-A3D9-40D9-B948-4A9167C1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78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980</TotalTime>
  <Words>689</Words>
  <Application>Microsoft Office PowerPoint</Application>
  <PresentationFormat>Widescreen</PresentationFormat>
  <Paragraphs>134</Paragraphs>
  <Slides>21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Facet</vt:lpstr>
      <vt:lpstr>PFE ELE795</vt:lpstr>
      <vt:lpstr>Mise en contexte</vt:lpstr>
      <vt:lpstr>Requis du système</vt:lpstr>
      <vt:lpstr>Schéma fonctionnel</vt:lpstr>
      <vt:lpstr>Évaluation des différentes options</vt:lpstr>
      <vt:lpstr>Systèmes d’alimentation existants</vt:lpstr>
      <vt:lpstr>Transport d'énergie</vt:lpstr>
      <vt:lpstr>Diagramme du système conçu</vt:lpstr>
      <vt:lpstr>Rôle des composantes</vt:lpstr>
      <vt:lpstr>Alimentation AC/DC</vt:lpstr>
      <vt:lpstr>Alimentation DC/DC</vt:lpstr>
      <vt:lpstr>Circuit de bascule d'alimentation</vt:lpstr>
      <vt:lpstr>Contingences</vt:lpstr>
      <vt:lpstr>Coût du système</vt:lpstr>
      <vt:lpstr>Support pour DC/DC</vt:lpstr>
      <vt:lpstr>Support pour bascule d’alimentation</vt:lpstr>
      <vt:lpstr>Centre de gravité</vt:lpstr>
      <vt:lpstr>Aperçu du système complet</vt:lpstr>
      <vt:lpstr>Éléments à valider pour l'implémentation finale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PFE ELE795</dc:title>
  <dc:creator>Guyaume Morand</dc:creator>
  <cp:lastModifiedBy>Lalonde, Kevin</cp:lastModifiedBy>
  <cp:revision>19</cp:revision>
  <dcterms:created xsi:type="dcterms:W3CDTF">2023-08-07T13:33:58Z</dcterms:created>
  <dcterms:modified xsi:type="dcterms:W3CDTF">2023-08-09T12:39:22Z</dcterms:modified>
</cp:coreProperties>
</file>